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261" r:id="rId3"/>
    <p:sldId id="262" r:id="rId4"/>
    <p:sldId id="279" r:id="rId5"/>
    <p:sldId id="259" r:id="rId6"/>
    <p:sldId id="260" r:id="rId7"/>
    <p:sldId id="265" r:id="rId8"/>
    <p:sldId id="266" r:id="rId9"/>
    <p:sldId id="280" r:id="rId10"/>
    <p:sldId id="269" r:id="rId11"/>
    <p:sldId id="270" r:id="rId12"/>
    <p:sldId id="271" r:id="rId13"/>
    <p:sldId id="263" r:id="rId14"/>
    <p:sldId id="268" r:id="rId15"/>
    <p:sldId id="272" r:id="rId16"/>
    <p:sldId id="273" r:id="rId17"/>
    <p:sldId id="274" r:id="rId18"/>
    <p:sldId id="267" r:id="rId19"/>
    <p:sldId id="278" r:id="rId20"/>
    <p:sldId id="264" r:id="rId21"/>
    <p:sldId id="276" r:id="rId22"/>
    <p:sldId id="275" r:id="rId23"/>
    <p:sldId id="27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81428-ADB2-4742-9D8D-06956F088AF6}" type="datetimeFigureOut">
              <a:rPr lang="fr-FR" smtClean="0"/>
              <a:t>17/05/2017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C782E-51E2-4FE4-BB1B-A0B908841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963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1117A-CA35-4E00-A2B1-347067875746}" type="datetimeFigureOut">
              <a:rPr lang="fr-FR" smtClean="0"/>
              <a:t>17/05/2017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84E1C-B9B0-450E-821B-AE275B350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184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7C018-38CC-4D38-ADD2-96232465DA99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92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BE5C-BF4B-493D-863A-C96A375ED952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15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5E3D-0DE9-467B-AD75-7A396494F965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501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7C53-5F38-452F-A8F6-1279FD18BD0C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66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E0C3-1CAA-41B3-AE16-F73FE237E8BC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15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4366-82F4-4ADE-933A-24F9C86E9FCC}" type="datetime1">
              <a:rPr lang="fr-FR" smtClean="0"/>
              <a:t>17/05/2017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409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6833-9554-4430-B75E-31A935145AD8}" type="datetime1">
              <a:rPr lang="fr-FR" smtClean="0"/>
              <a:t>17/05/2017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09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7C1C1-AE4C-43A7-ABD3-FB905353F414}" type="datetime1">
              <a:rPr lang="fr-FR" smtClean="0"/>
              <a:t>17/05/2017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22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D58B-007C-4BA4-8EA0-9A104D9B8A29}" type="datetime1">
              <a:rPr lang="fr-FR" smtClean="0"/>
              <a:t>17/05/2017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36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877B7-F1FA-46EE-95FB-1CD30F54498D}" type="datetime1">
              <a:rPr lang="fr-FR" smtClean="0"/>
              <a:t>17/05/2017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180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F36F-DAEB-488B-A54C-DFBAB165F2E0}" type="datetime1">
              <a:rPr lang="fr-FR" smtClean="0"/>
              <a:t>17/05/2017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83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29B55-F4AF-4453-BE20-0FD83D851216}" type="datetime1">
              <a:rPr lang="fr-FR" smtClean="0"/>
              <a:t>17/05/2017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B4A34-85A8-405C-9BF7-DB849B12D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51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42994" y="3915293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sz="6500" b="1" dirty="0" smtClean="0">
                <a:solidFill>
                  <a:srgbClr val="002060"/>
                </a:solidFill>
              </a:rPr>
              <a:t>REUNION DES CLUBS</a:t>
            </a:r>
          </a:p>
          <a:p>
            <a:r>
              <a:rPr lang="fr-FR" sz="3200" dirty="0" smtClean="0"/>
              <a:t>Saint-Juéry 15/05/2017</a:t>
            </a:r>
            <a:endParaRPr lang="fr-FR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283" y="814381"/>
            <a:ext cx="3619406" cy="2843217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3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ORGANISATION PAVOIS DU TARN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200" dirty="0" smtClean="0"/>
              <a:t>25 mai 2017- Mazamet /Aussillon/ Pt de l’Arn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Chevalière : Majeur + finales AM</a:t>
            </a:r>
          </a:p>
          <a:p>
            <a:r>
              <a:rPr lang="fr-FR" dirty="0" err="1" smtClean="0"/>
              <a:t>Bonnecombe</a:t>
            </a:r>
            <a:r>
              <a:rPr lang="fr-FR" dirty="0" smtClean="0"/>
              <a:t> </a:t>
            </a:r>
            <a:r>
              <a:rPr lang="fr-FR" dirty="0" smtClean="0"/>
              <a:t>: féminines </a:t>
            </a:r>
            <a:r>
              <a:rPr lang="fr-FR" dirty="0"/>
              <a:t>seniors et </a:t>
            </a:r>
            <a:r>
              <a:rPr lang="fr-FR" dirty="0" smtClean="0"/>
              <a:t>cadettes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 err="1" smtClean="0"/>
              <a:t>Loze</a:t>
            </a:r>
            <a:r>
              <a:rPr lang="fr-FR" dirty="0" smtClean="0"/>
              <a:t> : Honneur, Promotion Honneur</a:t>
            </a:r>
          </a:p>
          <a:p>
            <a:r>
              <a:rPr lang="fr-FR" dirty="0" smtClean="0"/>
              <a:t>Pt de l’Arn 1 : </a:t>
            </a:r>
            <a:r>
              <a:rPr lang="fr-FR" dirty="0" err="1" smtClean="0"/>
              <a:t>1</a:t>
            </a:r>
            <a:r>
              <a:rPr lang="fr-FR" baseline="30000" dirty="0" err="1" smtClean="0"/>
              <a:t>e</a:t>
            </a:r>
            <a:r>
              <a:rPr lang="fr-FR" dirty="0" smtClean="0"/>
              <a:t>  et </a:t>
            </a:r>
            <a:r>
              <a:rPr lang="fr-FR" dirty="0" err="1" smtClean="0"/>
              <a:t>2</a:t>
            </a:r>
            <a:r>
              <a:rPr lang="fr-FR" baseline="30000" dirty="0" err="1" smtClean="0"/>
              <a:t>e</a:t>
            </a:r>
            <a:r>
              <a:rPr lang="fr-FR" dirty="0" smtClean="0"/>
              <a:t> série</a:t>
            </a:r>
          </a:p>
          <a:p>
            <a:r>
              <a:rPr lang="fr-FR" dirty="0" smtClean="0"/>
              <a:t>Pt de l’Arn 2 : </a:t>
            </a:r>
            <a:r>
              <a:rPr lang="fr-FR" dirty="0" err="1" smtClean="0"/>
              <a:t>3</a:t>
            </a:r>
            <a:r>
              <a:rPr lang="fr-FR" baseline="30000" dirty="0" err="1" smtClean="0"/>
              <a:t>e</a:t>
            </a:r>
            <a:r>
              <a:rPr lang="fr-FR" dirty="0" smtClean="0"/>
              <a:t> et </a:t>
            </a:r>
            <a:r>
              <a:rPr lang="fr-FR" dirty="0" err="1" smtClean="0"/>
              <a:t>4</a:t>
            </a:r>
            <a:r>
              <a:rPr lang="fr-FR" baseline="30000" dirty="0" err="1" smtClean="0"/>
              <a:t>e</a:t>
            </a:r>
            <a:r>
              <a:rPr lang="fr-FR" dirty="0" smtClean="0"/>
              <a:t> série</a:t>
            </a:r>
          </a:p>
          <a:p>
            <a:r>
              <a:rPr lang="fr-FR" dirty="0" smtClean="0"/>
              <a:t>Aussillon 1 : Juniors + buteurs</a:t>
            </a:r>
          </a:p>
          <a:p>
            <a:r>
              <a:rPr lang="fr-FR" dirty="0" smtClean="0"/>
              <a:t>Aussillon 2 : cadets + buteurs</a:t>
            </a:r>
          </a:p>
          <a:p>
            <a:r>
              <a:rPr lang="fr-FR" dirty="0" smtClean="0"/>
              <a:t>Gym lycée hôtelier : </a:t>
            </a:r>
            <a:r>
              <a:rPr lang="fr-FR" dirty="0"/>
              <a:t>Loisir, </a:t>
            </a:r>
            <a:r>
              <a:rPr lang="fr-FR" dirty="0" err="1"/>
              <a:t>Seven</a:t>
            </a:r>
            <a:r>
              <a:rPr lang="fr-FR" dirty="0"/>
              <a:t> </a:t>
            </a:r>
            <a:r>
              <a:rPr lang="fr-FR" dirty="0" err="1" smtClean="0"/>
              <a:t>M12</a:t>
            </a:r>
            <a:r>
              <a:rPr lang="fr-FR" dirty="0" smtClean="0"/>
              <a:t>/</a:t>
            </a:r>
            <a:r>
              <a:rPr lang="fr-FR" dirty="0" err="1" smtClean="0"/>
              <a:t>M14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3648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ORGANISATION PAVOIS DU TARN</a:t>
            </a:r>
            <a:r>
              <a:rPr lang="fr-FR" b="1" dirty="0"/>
              <a:t/>
            </a:r>
            <a:br>
              <a:rPr lang="fr-FR" b="1" dirty="0"/>
            </a:br>
            <a:r>
              <a:rPr lang="fr-FR" sz="3200" dirty="0"/>
              <a:t>25 </a:t>
            </a:r>
            <a:r>
              <a:rPr lang="fr-FR" sz="3200" dirty="0" smtClean="0"/>
              <a:t>mai </a:t>
            </a:r>
            <a:r>
              <a:rPr lang="fr-FR" sz="3200" dirty="0"/>
              <a:t>2017- Mazamet /Aussillon/ Pt de l’Arn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Accueil : </a:t>
            </a:r>
            <a:r>
              <a:rPr lang="fr-FR" dirty="0" err="1" smtClean="0"/>
              <a:t>9h</a:t>
            </a:r>
            <a:r>
              <a:rPr lang="fr-FR" dirty="0" smtClean="0"/>
              <a:t> sur site</a:t>
            </a:r>
          </a:p>
          <a:p>
            <a:r>
              <a:rPr lang="fr-FR" dirty="0" smtClean="0"/>
              <a:t>Début des rencontres : </a:t>
            </a:r>
            <a:r>
              <a:rPr lang="fr-FR" dirty="0" err="1" smtClean="0"/>
              <a:t>10h</a:t>
            </a:r>
            <a:endParaRPr lang="fr-FR" dirty="0" smtClean="0"/>
          </a:p>
          <a:p>
            <a:r>
              <a:rPr lang="fr-FR" dirty="0" smtClean="0"/>
              <a:t>Phase préliminaire </a:t>
            </a:r>
            <a:r>
              <a:rPr lang="fr-FR" dirty="0" err="1" smtClean="0"/>
              <a:t>10h</a:t>
            </a:r>
            <a:r>
              <a:rPr lang="fr-FR" dirty="0" smtClean="0"/>
              <a:t>/</a:t>
            </a:r>
            <a:r>
              <a:rPr lang="fr-FR" dirty="0" err="1" smtClean="0"/>
              <a:t>12h30</a:t>
            </a:r>
            <a:r>
              <a:rPr lang="fr-FR" dirty="0" smtClean="0"/>
              <a:t> </a:t>
            </a:r>
          </a:p>
          <a:p>
            <a:r>
              <a:rPr lang="fr-FR" dirty="0" smtClean="0"/>
              <a:t>Déjeuner sur place jusqu’à </a:t>
            </a:r>
            <a:r>
              <a:rPr lang="fr-FR" dirty="0" err="1" smtClean="0"/>
              <a:t>14h</a:t>
            </a:r>
            <a:endParaRPr lang="fr-FR" dirty="0" smtClean="0"/>
          </a:p>
          <a:p>
            <a:r>
              <a:rPr lang="fr-FR" dirty="0"/>
              <a:t>Possibilité aux non qualifiés de rejouer </a:t>
            </a:r>
            <a:r>
              <a:rPr lang="fr-FR" dirty="0" smtClean="0"/>
              <a:t>après-midi</a:t>
            </a:r>
          </a:p>
          <a:p>
            <a:r>
              <a:rPr lang="fr-FR" dirty="0" smtClean="0"/>
              <a:t>Finales de </a:t>
            </a:r>
            <a:r>
              <a:rPr lang="fr-FR" dirty="0" err="1" smtClean="0"/>
              <a:t>14h30</a:t>
            </a:r>
            <a:r>
              <a:rPr lang="fr-FR" dirty="0" smtClean="0"/>
              <a:t> à </a:t>
            </a:r>
            <a:r>
              <a:rPr lang="fr-FR" dirty="0" err="1" smtClean="0"/>
              <a:t>18h</a:t>
            </a:r>
            <a:r>
              <a:rPr lang="fr-FR" dirty="0" smtClean="0"/>
              <a:t> à La Chevalière</a:t>
            </a:r>
          </a:p>
          <a:p>
            <a:r>
              <a:rPr lang="fr-FR" dirty="0" err="1" smtClean="0"/>
              <a:t>3</a:t>
            </a:r>
            <a:r>
              <a:rPr lang="fr-FR" baseline="30000" dirty="0" err="1" smtClean="0"/>
              <a:t>e</a:t>
            </a:r>
            <a:r>
              <a:rPr lang="fr-FR" dirty="0" smtClean="0"/>
              <a:t> mi-temps à La Chevalière à partir de </a:t>
            </a:r>
            <a:r>
              <a:rPr lang="fr-FR" dirty="0" err="1" smtClean="0"/>
              <a:t>18h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8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PAVOIS DU TARN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8000" dirty="0" smtClean="0">
                <a:solidFill>
                  <a:schemeClr val="accent6">
                    <a:lumMod val="75000"/>
                  </a:schemeClr>
                </a:solidFill>
              </a:rPr>
              <a:t>N’oubliez pas de renvoyer vos engagements !!!</a:t>
            </a:r>
          </a:p>
          <a:p>
            <a:pPr marL="0" indent="0">
              <a:buNone/>
            </a:pPr>
            <a:r>
              <a:rPr lang="fr-FR" sz="3600" dirty="0" smtClean="0"/>
              <a:t>Notamment Loisirs, Buteurs, </a:t>
            </a:r>
            <a:r>
              <a:rPr lang="fr-FR" sz="3600" dirty="0" err="1" smtClean="0"/>
              <a:t>M12</a:t>
            </a:r>
            <a:r>
              <a:rPr lang="fr-FR" sz="3600" dirty="0" smtClean="0"/>
              <a:t>/14</a:t>
            </a:r>
            <a:endParaRPr lang="fr-FR" sz="3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66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 </a:t>
            </a:r>
            <a:r>
              <a:rPr lang="fr-FR" b="1" dirty="0" smtClean="0">
                <a:solidFill>
                  <a:srgbClr val="0070C0"/>
                </a:solidFill>
              </a:rPr>
              <a:t>REFORME TERRITORIALE FFR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Création de 13 Ligues régionales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Elections Ligues fin 2017/ Suppression comités territoriaux: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/>
              <a:t> </a:t>
            </a:r>
            <a:r>
              <a:rPr lang="fr-FR" dirty="0" smtClean="0"/>
              <a:t>Groupe de travail FFR « Réforme territoriale » en cours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Séminaire des présidents de CD février 2017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/>
              <a:t> </a:t>
            </a:r>
            <a:r>
              <a:rPr lang="fr-FR" b="1" dirty="0"/>
              <a:t>AGE FFR le 03/06 et le 24/06 : modification et harmonisation des statuts </a:t>
            </a:r>
            <a:r>
              <a:rPr lang="fr-FR" b="1" dirty="0" smtClean="0"/>
              <a:t>FFR/Ligue/CD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Mise en place Ligues régionales : juin 2018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Refonte championnats : 2018/2019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Elargissement missions Comités départementaux 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Gestion des affiliations (sept 2017)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Renforcement formation : mise à disposition de CTC (conseillers techniques clubs)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Développement et animation EDR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367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CREATION LIGUE OCCITANIE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Alain Doucet candidat en accord avec </a:t>
            </a:r>
            <a:r>
              <a:rPr lang="fr-FR" dirty="0" err="1" smtClean="0"/>
              <a:t>B.Laporte</a:t>
            </a:r>
            <a:r>
              <a:rPr lang="fr-FR" dirty="0" smtClean="0"/>
              <a:t> (autres candidatures possibles)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Recherche des critères de représentation/ de compétences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Occitanie </a:t>
            </a:r>
            <a:r>
              <a:rPr lang="fr-FR" dirty="0" err="1"/>
              <a:t>1</a:t>
            </a:r>
            <a:r>
              <a:rPr lang="fr-FR" baseline="30000" dirty="0" err="1"/>
              <a:t>e</a:t>
            </a:r>
            <a:r>
              <a:rPr lang="fr-FR" dirty="0"/>
              <a:t> Ligue = 13 départements/70.000 licenciés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 Tarn = 6300 licenciés  (</a:t>
            </a:r>
            <a:r>
              <a:rPr lang="fr-FR" dirty="0" err="1"/>
              <a:t>3</a:t>
            </a:r>
            <a:r>
              <a:rPr lang="fr-FR" baseline="30000" dirty="0" err="1"/>
              <a:t>e</a:t>
            </a:r>
            <a:r>
              <a:rPr lang="fr-FR" dirty="0"/>
              <a:t> </a:t>
            </a:r>
            <a:r>
              <a:rPr lang="fr-FR" dirty="0" err="1" smtClean="0"/>
              <a:t>dépt</a:t>
            </a:r>
            <a:r>
              <a:rPr lang="fr-FR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Travail en cours (AR/MP) avec les présidents de CD Midi-Pyrénées, Languedoc, Armagnac-Bigorre + représentants Laporte/Doucet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Représentant liste Doucet Occitanie : André Laur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77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MISE EN PLACE OVALE-2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Nouveau système d’affiliations FFR déployé depuis le 01/04/2017</a:t>
            </a:r>
          </a:p>
          <a:p>
            <a:r>
              <a:rPr lang="fr-FR" dirty="0" smtClean="0"/>
              <a:t>2 réunions de formation les 18 et 24 mars </a:t>
            </a:r>
            <a:r>
              <a:rPr lang="fr-FR" dirty="0" err="1" smtClean="0"/>
              <a:t>Saïx</a:t>
            </a:r>
            <a:r>
              <a:rPr lang="fr-FR" dirty="0" smtClean="0"/>
              <a:t> / Albi</a:t>
            </a:r>
          </a:p>
          <a:p>
            <a:r>
              <a:rPr lang="fr-FR" dirty="0" smtClean="0"/>
              <a:t>Session de « redoublement-rattrapage » le 01 juin à Albi</a:t>
            </a:r>
          </a:p>
          <a:p>
            <a:r>
              <a:rPr lang="fr-FR" dirty="0" smtClean="0"/>
              <a:t>Didacticiel sur site CMP </a:t>
            </a:r>
          </a:p>
          <a:p>
            <a:r>
              <a:rPr lang="fr-FR" dirty="0" smtClean="0"/>
              <a:t>Nécessité de pratiquer « à blanc »</a:t>
            </a:r>
          </a:p>
          <a:p>
            <a:r>
              <a:rPr lang="fr-FR" dirty="0" smtClean="0"/>
              <a:t>Adresse électronique obligatoire pour tous les licenciés</a:t>
            </a:r>
          </a:p>
          <a:p>
            <a:r>
              <a:rPr lang="fr-FR" dirty="0" smtClean="0"/>
              <a:t>Désignation par le président du (des) référent(s) du club</a:t>
            </a:r>
          </a:p>
          <a:p>
            <a:r>
              <a:rPr lang="fr-FR" dirty="0" smtClean="0"/>
              <a:t>Edition de la licence directement au club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258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INTERVENTIONS MILIEU SCOLAIRE (NAP)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sz="3200" dirty="0"/>
              <a:t>Saison 2016/2017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200 interventions</a:t>
            </a:r>
          </a:p>
          <a:p>
            <a:r>
              <a:rPr lang="fr-FR" dirty="0" smtClean="0"/>
              <a:t>15 communes</a:t>
            </a:r>
          </a:p>
          <a:p>
            <a:r>
              <a:rPr lang="fr-FR" dirty="0" smtClean="0"/>
              <a:t>De 2 à 35 interventions par commune, surtout début et fin année scolaire</a:t>
            </a:r>
          </a:p>
          <a:p>
            <a:r>
              <a:rPr lang="fr-FR" dirty="0" smtClean="0"/>
              <a:t>Résultat économique = 1800 </a:t>
            </a:r>
            <a:r>
              <a:rPr lang="fr-FR" dirty="0" smtClean="0"/>
              <a:t>€ hors salaires</a:t>
            </a:r>
            <a:endParaRPr lang="fr-FR" dirty="0" smtClean="0"/>
          </a:p>
          <a:p>
            <a:r>
              <a:rPr lang="fr-FR" dirty="0" smtClean="0"/>
              <a:t>Résultat développement mitigé / Peu de liens avec les clubs</a:t>
            </a:r>
          </a:p>
          <a:p>
            <a:r>
              <a:rPr lang="fr-FR" dirty="0" smtClean="0"/>
              <a:t>Résultat « social » et image/institutionnels favorables (mission service public)</a:t>
            </a:r>
          </a:p>
          <a:p>
            <a:pPr marL="457200" lvl="1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035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INTERVENTIONS MILIEU SCOLAIRE (NAP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sz="2800" b="1" dirty="0" smtClean="0"/>
              <a:t>Saison 2017/2018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Incertitudes / pérennité du système ?</a:t>
            </a:r>
          </a:p>
          <a:p>
            <a:r>
              <a:rPr lang="fr-FR" dirty="0" smtClean="0"/>
              <a:t>Perspectives : 330 interventions – 13 communes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Conditions d’interventions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Ajustement des tarifs. Objectif = équilibre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Lien / autres activités : quartiers, rural, USEP, UGSEL, etc..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Lien avec les clubs : ressources communes </a:t>
            </a:r>
            <a:r>
              <a:rPr lang="fr-FR" smtClean="0"/>
              <a:t>(ex :services civiques) </a:t>
            </a:r>
            <a:r>
              <a:rPr lang="fr-FR" dirty="0" smtClean="0"/>
              <a:t>par zone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03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 </a:t>
            </a:r>
            <a:r>
              <a:rPr lang="fr-FR" b="1" dirty="0" smtClean="0">
                <a:solidFill>
                  <a:srgbClr val="0070C0"/>
                </a:solidFill>
              </a:rPr>
              <a:t>INFORMATIONS FINANCIERES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Cotisations clubs 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Paiement formations 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Accord subvention Conseil départemental idem 2016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Réduction subvention CNDS en 2018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Prévisions budgétaires à l’équilibre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841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CALENDRIER FIN DE SAISON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90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INTRODUCTION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Champions Midi-Pyrénées :</a:t>
            </a:r>
          </a:p>
          <a:p>
            <a:pPr lvl="1"/>
            <a:r>
              <a:rPr lang="fr-FR" dirty="0" smtClean="0"/>
              <a:t>Montredon-Labessonnié : </a:t>
            </a:r>
            <a:r>
              <a:rPr lang="fr-FR" dirty="0" err="1" smtClean="0"/>
              <a:t>1</a:t>
            </a:r>
            <a:r>
              <a:rPr lang="fr-FR" baseline="30000" dirty="0" err="1" smtClean="0"/>
              <a:t>e</a:t>
            </a:r>
            <a:r>
              <a:rPr lang="fr-FR" dirty="0" smtClean="0"/>
              <a:t> série</a:t>
            </a:r>
          </a:p>
          <a:p>
            <a:pPr lvl="1"/>
            <a:r>
              <a:rPr lang="fr-FR" dirty="0" smtClean="0"/>
              <a:t>SA Rabastens-</a:t>
            </a:r>
            <a:r>
              <a:rPr lang="fr-FR" dirty="0" err="1" smtClean="0"/>
              <a:t>Couffouleux</a:t>
            </a:r>
            <a:r>
              <a:rPr lang="fr-FR" dirty="0" smtClean="0"/>
              <a:t>: </a:t>
            </a:r>
            <a:r>
              <a:rPr lang="fr-FR" dirty="0" err="1" smtClean="0"/>
              <a:t>2</a:t>
            </a:r>
            <a:r>
              <a:rPr lang="fr-FR" baseline="30000" dirty="0" err="1" smtClean="0"/>
              <a:t>e</a:t>
            </a:r>
            <a:r>
              <a:rPr lang="fr-FR" dirty="0" smtClean="0"/>
              <a:t> série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Championnat de France (en course) :</a:t>
            </a:r>
          </a:p>
          <a:p>
            <a:pPr lvl="1"/>
            <a:r>
              <a:rPr lang="fr-FR" dirty="0" smtClean="0"/>
              <a:t>Graulhet </a:t>
            </a:r>
            <a:r>
              <a:rPr lang="fr-FR" dirty="0" err="1" smtClean="0"/>
              <a:t>Belascain</a:t>
            </a:r>
            <a:r>
              <a:rPr lang="fr-FR" dirty="0" smtClean="0"/>
              <a:t> : 1/</a:t>
            </a:r>
            <a:r>
              <a:rPr lang="fr-FR" dirty="0" err="1" smtClean="0"/>
              <a:t>8</a:t>
            </a:r>
            <a:r>
              <a:rPr lang="fr-FR" baseline="30000" dirty="0" err="1" smtClean="0"/>
              <a:t>e</a:t>
            </a:r>
            <a:r>
              <a:rPr lang="fr-FR" dirty="0" smtClean="0"/>
              <a:t> finale</a:t>
            </a:r>
            <a:endParaRPr lang="fr-FR" baseline="30000" dirty="0" smtClean="0"/>
          </a:p>
          <a:p>
            <a:pPr lvl="1"/>
            <a:r>
              <a:rPr lang="fr-FR" dirty="0" smtClean="0"/>
              <a:t>Lavaur F1 : </a:t>
            </a:r>
            <a:r>
              <a:rPr lang="fr-FR" sz="3200" dirty="0" smtClean="0"/>
              <a:t>½</a:t>
            </a:r>
            <a:r>
              <a:rPr lang="fr-FR" sz="2800" dirty="0" smtClean="0"/>
              <a:t> </a:t>
            </a:r>
            <a:r>
              <a:rPr lang="fr-FR" dirty="0" smtClean="0"/>
              <a:t>finale</a:t>
            </a:r>
          </a:p>
          <a:p>
            <a:pPr lvl="1"/>
            <a:r>
              <a:rPr lang="fr-FR" dirty="0" smtClean="0"/>
              <a:t>Carmaux Jrs </a:t>
            </a:r>
            <a:r>
              <a:rPr lang="fr-FR" dirty="0" err="1" smtClean="0"/>
              <a:t>U18</a:t>
            </a:r>
            <a:r>
              <a:rPr lang="fr-FR" dirty="0" smtClean="0"/>
              <a:t> : </a:t>
            </a:r>
            <a:r>
              <a:rPr lang="fr-FR" sz="3200" dirty="0" smtClean="0"/>
              <a:t>½</a:t>
            </a:r>
            <a:r>
              <a:rPr lang="fr-FR" dirty="0" smtClean="0"/>
              <a:t> </a:t>
            </a:r>
            <a:r>
              <a:rPr lang="fr-FR" dirty="0" smtClean="0"/>
              <a:t>finale</a:t>
            </a:r>
          </a:p>
          <a:p>
            <a:pPr lvl="1"/>
            <a:r>
              <a:rPr lang="fr-FR" dirty="0" smtClean="0"/>
              <a:t>CO Espoirs : ½ finale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Champion du monde scolaire :</a:t>
            </a:r>
          </a:p>
          <a:p>
            <a:pPr lvl="1"/>
            <a:r>
              <a:rPr lang="fr-FR" dirty="0" smtClean="0"/>
              <a:t>Lycée Borde Basse - Castres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9776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ACCUEIL DELEGATION ALLEMANDE </a:t>
            </a:r>
            <a:r>
              <a:rPr lang="fr-FR" b="1" dirty="0" err="1" smtClean="0">
                <a:solidFill>
                  <a:srgbClr val="0070C0"/>
                </a:solidFill>
              </a:rPr>
              <a:t>M16</a:t>
            </a:r>
            <a:r>
              <a:rPr lang="fr-FR" b="1" dirty="0" smtClean="0">
                <a:solidFill>
                  <a:srgbClr val="0070C0"/>
                </a:solidFill>
              </a:rPr>
              <a:t/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b="1" dirty="0"/>
              <a:t> </a:t>
            </a:r>
            <a:r>
              <a:rPr lang="fr-FR" b="1" dirty="0" smtClean="0"/>
              <a:t>                                                                     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25 au 29 mai – Mazamet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Programme sportif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Participation Pavois jeudi 25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2 entrainements communs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Match dimanche 29 / Sélection Tarn </a:t>
            </a:r>
            <a:r>
              <a:rPr lang="fr-FR" dirty="0" err="1" smtClean="0"/>
              <a:t>M16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Programme culturel et animations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Accrobranches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Visite installation CO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Soirées ½ finales à Mazamet (club house)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Hébergement </a:t>
            </a:r>
            <a:r>
              <a:rPr lang="fr-FR" dirty="0" err="1" smtClean="0"/>
              <a:t>Payrin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123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REUNION BILAN ECOLES DE RUGBY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sz="3200" dirty="0" smtClean="0"/>
              <a:t>Vendredi 16 juin 2017- </a:t>
            </a:r>
            <a:r>
              <a:rPr lang="fr-FR" sz="3200" dirty="0" err="1" smtClean="0"/>
              <a:t>19h</a:t>
            </a:r>
            <a:r>
              <a:rPr lang="fr-FR" sz="3200" dirty="0"/>
              <a:t> </a:t>
            </a:r>
            <a:r>
              <a:rPr lang="fr-FR" sz="3200" dirty="0" smtClean="0"/>
              <a:t>– St Sulpice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Réunion 16/03 : constat/ </a:t>
            </a:r>
            <a:r>
              <a:rPr lang="fr-FR" dirty="0" smtClean="0"/>
              <a:t>cohésion </a:t>
            </a:r>
            <a:r>
              <a:rPr lang="fr-FR" dirty="0" smtClean="0"/>
              <a:t>et communication insuffisantes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Au sein des clubs : entre les </a:t>
            </a:r>
            <a:r>
              <a:rPr lang="fr-FR" dirty="0" smtClean="0"/>
              <a:t>dirigeants de clubs </a:t>
            </a:r>
            <a:r>
              <a:rPr lang="fr-FR" dirty="0" smtClean="0"/>
              <a:t>et leur EDR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Au sein des EDR : entre les responsables et les éducateurs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Au sein du département : entre les EDR et le CD</a:t>
            </a:r>
          </a:p>
          <a:p>
            <a:r>
              <a:rPr lang="fr-FR" dirty="0" smtClean="0"/>
              <a:t>Analyse situation EDR &gt;&gt;&gt; questionnaire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Effectifs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Formation éducateurs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Formation jeunes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Animation des EDR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Tournois</a:t>
            </a:r>
          </a:p>
          <a:p>
            <a:r>
              <a:rPr lang="fr-FR" dirty="0" smtClean="0"/>
              <a:t>Plan action 2017/2018 en lien avec actions FFR </a:t>
            </a:r>
          </a:p>
          <a:p>
            <a:pPr marL="457200" lvl="1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581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1080" y="349222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AG-TROPHEES DU RUGBY TARNAIS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Vendredi 30 juin 2017 –Gaillac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AG 18 h Stade Laborie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Soirée 20 h 30 Salle des spectacles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Remise des récompenses de la saison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Parrain : Christophe </a:t>
            </a:r>
            <a:r>
              <a:rPr lang="fr-FR" dirty="0" err="1" smtClean="0"/>
              <a:t>Urios</a:t>
            </a:r>
            <a:r>
              <a:rPr lang="fr-FR" dirty="0" smtClean="0"/>
              <a:t> (sous réserve résultats CO…)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817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STAGES RUGBY VACANCES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Importance des stages été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Détection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Formation individuelle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Rapport qualité/prix </a:t>
            </a:r>
          </a:p>
          <a:p>
            <a:r>
              <a:rPr lang="fr-FR" dirty="0" smtClean="0"/>
              <a:t>Stage Capo-Ortega. Borde-Basse 02 au 08/07. G 2002/2003</a:t>
            </a:r>
          </a:p>
          <a:p>
            <a:r>
              <a:rPr lang="fr-FR" dirty="0" smtClean="0"/>
              <a:t>Stage Mathieu </a:t>
            </a:r>
            <a:r>
              <a:rPr lang="fr-FR" dirty="0" err="1" smtClean="0"/>
              <a:t>Babillot</a:t>
            </a:r>
            <a:r>
              <a:rPr lang="fr-FR" dirty="0" smtClean="0"/>
              <a:t>. </a:t>
            </a:r>
            <a:r>
              <a:rPr lang="fr-FR" dirty="0" err="1" smtClean="0"/>
              <a:t>Touscayrats</a:t>
            </a:r>
            <a:r>
              <a:rPr lang="fr-FR" dirty="0" smtClean="0"/>
              <a:t> 09 au 15/07. G 2004/2005</a:t>
            </a:r>
          </a:p>
          <a:p>
            <a:r>
              <a:rPr lang="fr-FR" dirty="0" smtClean="0"/>
              <a:t>Stage Camille </a:t>
            </a:r>
            <a:r>
              <a:rPr lang="fr-FR" dirty="0" err="1" smtClean="0"/>
              <a:t>Imart</a:t>
            </a:r>
            <a:r>
              <a:rPr lang="fr-FR" dirty="0" smtClean="0"/>
              <a:t>. </a:t>
            </a:r>
            <a:r>
              <a:rPr lang="fr-FR" dirty="0" err="1" smtClean="0"/>
              <a:t>Fonlabour</a:t>
            </a:r>
            <a:r>
              <a:rPr lang="fr-FR" dirty="0" smtClean="0"/>
              <a:t> 23 au 31/08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09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3028" y="373076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INTRODUCTION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Médailles FFR :</a:t>
            </a:r>
          </a:p>
          <a:p>
            <a:pPr lvl="1"/>
            <a:r>
              <a:rPr lang="fr-FR" dirty="0" smtClean="0"/>
              <a:t>Bronze : Thierry </a:t>
            </a:r>
            <a:r>
              <a:rPr lang="fr-FR" dirty="0" err="1" smtClean="0"/>
              <a:t>Barats</a:t>
            </a:r>
            <a:r>
              <a:rPr lang="fr-FR" dirty="0" smtClean="0"/>
              <a:t>, Patrick </a:t>
            </a:r>
            <a:r>
              <a:rPr lang="fr-FR" dirty="0" err="1" smtClean="0"/>
              <a:t>Heral</a:t>
            </a:r>
            <a:r>
              <a:rPr lang="fr-FR" dirty="0" smtClean="0"/>
              <a:t>, Yves Lasserre</a:t>
            </a:r>
          </a:p>
          <a:p>
            <a:pPr lvl="1"/>
            <a:r>
              <a:rPr lang="fr-FR" dirty="0" smtClean="0"/>
              <a:t>Argent : Dominique Gasc</a:t>
            </a:r>
          </a:p>
          <a:p>
            <a:pPr lvl="1"/>
            <a:r>
              <a:rPr lang="fr-FR" dirty="0" smtClean="0"/>
              <a:t>Vermeil : Henri </a:t>
            </a:r>
            <a:r>
              <a:rPr lang="fr-FR" dirty="0" smtClean="0"/>
              <a:t>Auriol, Serge Andrieu</a:t>
            </a:r>
            <a:endParaRPr lang="fr-FR" dirty="0" smtClean="0"/>
          </a:p>
          <a:p>
            <a:pPr lvl="1"/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Médailles Jeunesse et Sports :</a:t>
            </a:r>
          </a:p>
          <a:p>
            <a:pPr lvl="1"/>
            <a:r>
              <a:rPr lang="fr-FR" dirty="0"/>
              <a:t>Bronze : Daniel </a:t>
            </a:r>
            <a:r>
              <a:rPr lang="fr-FR" dirty="0" err="1"/>
              <a:t>Arquier</a:t>
            </a:r>
            <a:r>
              <a:rPr lang="fr-FR" dirty="0"/>
              <a:t>, Odette </a:t>
            </a:r>
            <a:r>
              <a:rPr lang="fr-FR" dirty="0" err="1"/>
              <a:t>Bonnafous</a:t>
            </a:r>
            <a:r>
              <a:rPr lang="fr-FR" dirty="0"/>
              <a:t>, J.L </a:t>
            </a:r>
            <a:r>
              <a:rPr lang="fr-FR" dirty="0" err="1"/>
              <a:t>Cathalau</a:t>
            </a:r>
            <a:r>
              <a:rPr lang="fr-FR" dirty="0"/>
              <a:t>, Thérèse </a:t>
            </a:r>
            <a:r>
              <a:rPr lang="fr-FR" dirty="0" err="1"/>
              <a:t>Fédou,Dany</a:t>
            </a:r>
            <a:r>
              <a:rPr lang="fr-FR" dirty="0"/>
              <a:t> </a:t>
            </a:r>
            <a:r>
              <a:rPr lang="fr-FR" dirty="0" err="1"/>
              <a:t>Linarès</a:t>
            </a:r>
            <a:r>
              <a:rPr lang="fr-FR" dirty="0"/>
              <a:t>, Serge Rigaud, JC </a:t>
            </a:r>
            <a:r>
              <a:rPr lang="fr-FR" dirty="0" err="1"/>
              <a:t>Terrassié</a:t>
            </a:r>
            <a:endParaRPr lang="fr-FR" dirty="0"/>
          </a:p>
          <a:p>
            <a:pPr lvl="1"/>
            <a:r>
              <a:rPr lang="fr-FR" dirty="0"/>
              <a:t>Argent : JM Moreau</a:t>
            </a:r>
          </a:p>
          <a:p>
            <a:pPr lvl="1"/>
            <a:r>
              <a:rPr lang="fr-FR" dirty="0"/>
              <a:t>Or : André Laur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94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COMPTE-RENDU D’ACTIVITE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Janvier/Mai 2017</a:t>
            </a:r>
            <a:endParaRPr lang="fr-FR" sz="3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507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FORMATION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Formation Brevets Fédéraux:</a:t>
            </a:r>
          </a:p>
          <a:p>
            <a:pPr lvl="1"/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Formations initiateur/développement/performance/optimisation:</a:t>
            </a:r>
          </a:p>
          <a:p>
            <a:pPr marL="457200" lvl="1" indent="0">
              <a:buNone/>
            </a:pPr>
            <a:r>
              <a:rPr lang="fr-FR" dirty="0" smtClean="0"/>
              <a:t>    100 Inscrits/  8 séances/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Conférences formation-recyclage 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Romain </a:t>
            </a:r>
            <a:r>
              <a:rPr lang="fr-FR" dirty="0" err="1" smtClean="0"/>
              <a:t>Poite</a:t>
            </a:r>
            <a:r>
              <a:rPr lang="fr-FR" dirty="0" smtClean="0"/>
              <a:t> 30/01 : arbitrage. 85 participants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David </a:t>
            </a:r>
            <a:r>
              <a:rPr lang="fr-FR" dirty="0" err="1" smtClean="0"/>
              <a:t>Egea</a:t>
            </a:r>
            <a:r>
              <a:rPr lang="fr-FR" dirty="0" smtClean="0"/>
              <a:t> 20/02 : jeu au pied. 45 participants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085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DETECTION/SELECTIONS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Crampons d’or </a:t>
            </a:r>
            <a:r>
              <a:rPr lang="fr-FR" dirty="0" err="1" smtClean="0"/>
              <a:t>M12</a:t>
            </a:r>
            <a:r>
              <a:rPr lang="fr-FR" dirty="0" smtClean="0"/>
              <a:t> (18/03 Castres. 30 équipes)</a:t>
            </a:r>
          </a:p>
          <a:p>
            <a:r>
              <a:rPr lang="fr-FR" dirty="0" smtClean="0"/>
              <a:t> Orange Rugby Challenge </a:t>
            </a:r>
            <a:r>
              <a:rPr lang="fr-FR" dirty="0" err="1" smtClean="0"/>
              <a:t>M14</a:t>
            </a:r>
            <a:r>
              <a:rPr lang="fr-FR" dirty="0" smtClean="0"/>
              <a:t> (11/03 Toulouse : 6 équipes qualifiées)                 </a:t>
            </a:r>
          </a:p>
          <a:p>
            <a:r>
              <a:rPr lang="fr-FR" dirty="0" smtClean="0"/>
              <a:t>Tournoi du Languedoc </a:t>
            </a:r>
            <a:r>
              <a:rPr lang="fr-FR" dirty="0" err="1" smtClean="0"/>
              <a:t>M14</a:t>
            </a:r>
            <a:r>
              <a:rPr lang="fr-FR" dirty="0" smtClean="0"/>
              <a:t>  08/02: </a:t>
            </a:r>
            <a:r>
              <a:rPr lang="fr-FR" dirty="0" err="1" smtClean="0"/>
              <a:t>2G</a:t>
            </a:r>
            <a:r>
              <a:rPr lang="fr-FR" dirty="0" smtClean="0"/>
              <a:t>/</a:t>
            </a:r>
            <a:r>
              <a:rPr lang="fr-FR" dirty="0" err="1" smtClean="0"/>
              <a:t>2F</a:t>
            </a:r>
            <a:r>
              <a:rPr lang="fr-FR" dirty="0" smtClean="0"/>
              <a:t>                   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/>
              <a:t>Tournoi </a:t>
            </a:r>
            <a:r>
              <a:rPr lang="fr-FR" dirty="0" err="1" smtClean="0"/>
              <a:t>Batigne</a:t>
            </a:r>
            <a:r>
              <a:rPr lang="fr-FR" dirty="0" smtClean="0"/>
              <a:t> </a:t>
            </a:r>
            <a:r>
              <a:rPr lang="fr-FR" dirty="0" err="1" smtClean="0"/>
              <a:t>M14</a:t>
            </a:r>
            <a:r>
              <a:rPr lang="fr-FR" dirty="0" smtClean="0"/>
              <a:t> 15/04: </a:t>
            </a:r>
            <a:r>
              <a:rPr lang="fr-FR" dirty="0" err="1" smtClean="0"/>
              <a:t>1G</a:t>
            </a:r>
            <a:r>
              <a:rPr lang="fr-FR" dirty="0" smtClean="0"/>
              <a:t>/</a:t>
            </a:r>
            <a:r>
              <a:rPr lang="fr-FR" dirty="0" err="1" smtClean="0"/>
              <a:t>1F</a:t>
            </a:r>
            <a:r>
              <a:rPr lang="fr-FR" dirty="0" smtClean="0"/>
              <a:t>               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/>
              <a:t>Tournoi Mende </a:t>
            </a:r>
            <a:r>
              <a:rPr lang="fr-FR" dirty="0" err="1" smtClean="0"/>
              <a:t>M13</a:t>
            </a:r>
            <a:r>
              <a:rPr lang="fr-FR" dirty="0" smtClean="0"/>
              <a:t> 08/04 : </a:t>
            </a:r>
            <a:r>
              <a:rPr lang="fr-FR" dirty="0" err="1" smtClean="0"/>
              <a:t>2G</a:t>
            </a:r>
            <a:r>
              <a:rPr lang="fr-FR" dirty="0" smtClean="0"/>
              <a:t>                               </a:t>
            </a:r>
          </a:p>
          <a:p>
            <a:r>
              <a:rPr lang="fr-FR" dirty="0" smtClean="0"/>
              <a:t>Tournée Catalogne </a:t>
            </a:r>
            <a:r>
              <a:rPr lang="fr-FR" dirty="0" err="1" smtClean="0"/>
              <a:t>M16</a:t>
            </a:r>
            <a:r>
              <a:rPr lang="fr-FR" dirty="0" smtClean="0"/>
              <a:t> - 02 au 05/04: 25 jeunes +1 arbitre + staff</a:t>
            </a:r>
          </a:p>
          <a:p>
            <a:r>
              <a:rPr lang="fr-FR" dirty="0" smtClean="0"/>
              <a:t>Rassemblements filles </a:t>
            </a:r>
            <a:r>
              <a:rPr lang="fr-FR" dirty="0" err="1" smtClean="0"/>
              <a:t>M15</a:t>
            </a:r>
            <a:r>
              <a:rPr lang="fr-FR" dirty="0" smtClean="0"/>
              <a:t> 18/03 Cahors et 01/04 Albi               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dirty="0" smtClean="0"/>
              <a:t>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dirty="0" smtClean="0"/>
              <a:t>                                       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68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ECOLES DE RUGBY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Journées 4-5 </a:t>
            </a:r>
            <a:r>
              <a:rPr lang="fr-FR" dirty="0" err="1" smtClean="0"/>
              <a:t>Fair</a:t>
            </a:r>
            <a:r>
              <a:rPr lang="fr-FR" dirty="0" smtClean="0"/>
              <a:t> </a:t>
            </a:r>
            <a:r>
              <a:rPr lang="fr-FR" dirty="0" err="1" smtClean="0"/>
              <a:t>play</a:t>
            </a:r>
            <a:r>
              <a:rPr lang="fr-FR" dirty="0" smtClean="0"/>
              <a:t> UMT ; Lauréats : Rabastens /Valence</a:t>
            </a:r>
          </a:p>
          <a:p>
            <a:r>
              <a:rPr lang="fr-FR" dirty="0" smtClean="0"/>
              <a:t>Tournoi </a:t>
            </a:r>
            <a:r>
              <a:rPr lang="fr-FR" dirty="0" err="1" smtClean="0"/>
              <a:t>P.Astié</a:t>
            </a:r>
            <a:r>
              <a:rPr lang="fr-FR" dirty="0" smtClean="0"/>
              <a:t> le 22/04 à Gaillac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21 EDR / 665 participants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Lauréat : Montredon-Labessonnié</a:t>
            </a:r>
          </a:p>
          <a:p>
            <a:r>
              <a:rPr lang="fr-FR" dirty="0" err="1" smtClean="0"/>
              <a:t>Seven’s</a:t>
            </a:r>
            <a:r>
              <a:rPr lang="fr-FR" dirty="0" smtClean="0"/>
              <a:t> Tour </a:t>
            </a:r>
            <a:r>
              <a:rPr lang="fr-FR" dirty="0" err="1" smtClean="0"/>
              <a:t>M12</a:t>
            </a:r>
            <a:r>
              <a:rPr lang="fr-FR" dirty="0" smtClean="0"/>
              <a:t>/</a:t>
            </a:r>
            <a:r>
              <a:rPr lang="fr-FR" dirty="0" err="1" smtClean="0"/>
              <a:t>M14</a:t>
            </a:r>
            <a:r>
              <a:rPr lang="fr-FR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5 journées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Journée Olympique 2024 le 25/02 à Carmaux</a:t>
            </a:r>
          </a:p>
          <a:p>
            <a:r>
              <a:rPr lang="fr-FR" dirty="0" smtClean="0"/>
              <a:t> Tournoi </a:t>
            </a:r>
            <a:r>
              <a:rPr lang="fr-FR" dirty="0" err="1" smtClean="0"/>
              <a:t>Galau</a:t>
            </a:r>
            <a:r>
              <a:rPr lang="fr-FR" dirty="0" smtClean="0"/>
              <a:t> </a:t>
            </a:r>
            <a:r>
              <a:rPr lang="fr-FR" dirty="0" err="1" smtClean="0"/>
              <a:t>M6</a:t>
            </a:r>
            <a:r>
              <a:rPr lang="fr-FR" dirty="0" smtClean="0"/>
              <a:t> à Mazamet le 30/04 : 150 participants  </a:t>
            </a:r>
          </a:p>
          <a:p>
            <a:r>
              <a:rPr lang="fr-FR" dirty="0" smtClean="0"/>
              <a:t>Tournoi </a:t>
            </a:r>
            <a:r>
              <a:rPr lang="fr-FR" dirty="0" err="1" smtClean="0"/>
              <a:t>Bendichou</a:t>
            </a:r>
            <a:r>
              <a:rPr lang="fr-FR" dirty="0" smtClean="0"/>
              <a:t> </a:t>
            </a:r>
            <a:r>
              <a:rPr lang="fr-FR" dirty="0" err="1" smtClean="0"/>
              <a:t>M8</a:t>
            </a:r>
            <a:r>
              <a:rPr lang="fr-FR" dirty="0" smtClean="0"/>
              <a:t>/</a:t>
            </a:r>
            <a:r>
              <a:rPr lang="fr-FR" dirty="0" err="1" smtClean="0"/>
              <a:t>M10</a:t>
            </a:r>
            <a:r>
              <a:rPr lang="fr-FR" dirty="0" smtClean="0"/>
              <a:t>  à Graulhet le 01/05 : 600 participants                                           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/>
              <a:t>Calendrier des tournois EDR (</a:t>
            </a:r>
            <a:r>
              <a:rPr lang="fr-FR" dirty="0" err="1" smtClean="0"/>
              <a:t>cf</a:t>
            </a:r>
            <a:r>
              <a:rPr lang="fr-FR" dirty="0" smtClean="0"/>
              <a:t> rugbytarn.fr)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22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COHESION SOCIALE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Milieu pénitentiaire : Interventions Albi/St Sulpice/Lavaur</a:t>
            </a:r>
          </a:p>
          <a:p>
            <a:r>
              <a:rPr lang="fr-FR" dirty="0" smtClean="0"/>
              <a:t>Quartiers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Gaillac, Graulhet, Castres, Albi, Mazamet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Séjour « Drop de Béton » à La Teste</a:t>
            </a:r>
          </a:p>
          <a:p>
            <a:r>
              <a:rPr lang="fr-FR" dirty="0" smtClean="0"/>
              <a:t>Zones rurales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Balle Ovale à </a:t>
            </a:r>
            <a:r>
              <a:rPr lang="fr-FR" dirty="0" err="1" smtClean="0"/>
              <a:t>Touscayrats</a:t>
            </a:r>
            <a:r>
              <a:rPr lang="fr-FR" dirty="0" smtClean="0"/>
              <a:t> et Pays vert-Ségala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Championnat de France Agricole à </a:t>
            </a:r>
            <a:r>
              <a:rPr lang="fr-FR" dirty="0" err="1" smtClean="0"/>
              <a:t>Fonlabour</a:t>
            </a:r>
            <a:endParaRPr lang="fr-FR" dirty="0" smtClean="0"/>
          </a:p>
          <a:p>
            <a:r>
              <a:rPr lang="fr-FR" dirty="0" smtClean="0"/>
              <a:t>Handicap : journée rugby </a:t>
            </a:r>
            <a:r>
              <a:rPr lang="fr-FR" dirty="0" err="1" smtClean="0"/>
              <a:t>Marssac</a:t>
            </a:r>
            <a:endParaRPr lang="fr-FR" dirty="0" smtClean="0"/>
          </a:p>
          <a:p>
            <a:r>
              <a:rPr lang="fr-FR" dirty="0" smtClean="0"/>
              <a:t>NAP: Nouvelles interventions à </a:t>
            </a:r>
            <a:r>
              <a:rPr lang="fr-FR" dirty="0" err="1" smtClean="0"/>
              <a:t>Vabre</a:t>
            </a:r>
            <a:r>
              <a:rPr lang="fr-FR" dirty="0" smtClean="0"/>
              <a:t>, </a:t>
            </a:r>
            <a:r>
              <a:rPr lang="fr-FR" dirty="0" err="1" smtClean="0"/>
              <a:t>Cambounès</a:t>
            </a:r>
            <a:r>
              <a:rPr lang="fr-FR" dirty="0"/>
              <a:t>.</a:t>
            </a:r>
            <a:r>
              <a:rPr lang="fr-FR" dirty="0" smtClean="0"/>
              <a:t> </a:t>
            </a:r>
          </a:p>
          <a:p>
            <a:r>
              <a:rPr lang="fr-FR" dirty="0" smtClean="0"/>
              <a:t>Participation référents FFR Cohésion sociale (Sylvain)</a:t>
            </a:r>
          </a:p>
          <a:p>
            <a:r>
              <a:rPr lang="fr-FR" dirty="0" smtClean="0"/>
              <a:t>Réunions DDCSPP / Mairie Albi/ CC Carmaux</a:t>
            </a:r>
          </a:p>
          <a:p>
            <a:r>
              <a:rPr lang="fr-FR" dirty="0" smtClean="0"/>
              <a:t>Dossiers CNDS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889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ACTIONS EN COURS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4A34-85A8-405C-9BF7-DB849B12D5E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5653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910</Words>
  <Application>Microsoft Office PowerPoint</Application>
  <PresentationFormat>Grand écran</PresentationFormat>
  <Paragraphs>208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Thème Office</vt:lpstr>
      <vt:lpstr>Présentation PowerPoint</vt:lpstr>
      <vt:lpstr>INTRODUCTION</vt:lpstr>
      <vt:lpstr>INTRODUCTION</vt:lpstr>
      <vt:lpstr>COMPTE-RENDU D’ACTIVITE</vt:lpstr>
      <vt:lpstr>FORMATION</vt:lpstr>
      <vt:lpstr>DETECTION/SELECTIONS</vt:lpstr>
      <vt:lpstr>ECOLES DE RUGBY</vt:lpstr>
      <vt:lpstr>COHESION SOCIALE</vt:lpstr>
      <vt:lpstr>ACTIONS EN COURS</vt:lpstr>
      <vt:lpstr>ORGANISATION PAVOIS DU TARN 25 mai 2017- Mazamet /Aussillon/ Pt de l’Arn</vt:lpstr>
      <vt:lpstr>ORGANISATION PAVOIS DU TARN 25 mai 2017- Mazamet /Aussillon/ Pt de l’Arn</vt:lpstr>
      <vt:lpstr>PAVOIS DU TARN</vt:lpstr>
      <vt:lpstr> REFORME TERRITORIALE FFR</vt:lpstr>
      <vt:lpstr>CREATION LIGUE OCCITANIE</vt:lpstr>
      <vt:lpstr>MISE EN PLACE OVALE-2</vt:lpstr>
      <vt:lpstr>INTERVENTIONS MILIEU SCOLAIRE (NAP) Saison 2016/2017</vt:lpstr>
      <vt:lpstr>INTERVENTIONS MILIEU SCOLAIRE (NAP) Saison 2017/2018</vt:lpstr>
      <vt:lpstr> INFORMATIONS FINANCIERES</vt:lpstr>
      <vt:lpstr>CALENDRIER FIN DE SAISON</vt:lpstr>
      <vt:lpstr>ACCUEIL DELEGATION ALLEMANDE M16                                                                       </vt:lpstr>
      <vt:lpstr>REUNION BILAN ECOLES DE RUGBY Vendredi 16 juin 2017- 19h – St Sulpice</vt:lpstr>
      <vt:lpstr>AG-TROPHEES DU RUGBY TARNAIS</vt:lpstr>
      <vt:lpstr>STAGES RUGBY VACANCES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CD81-PC09</dc:creator>
  <cp:lastModifiedBy>CD81-PC09</cp:lastModifiedBy>
  <cp:revision>47</cp:revision>
  <cp:lastPrinted>2017-05-15T11:03:57Z</cp:lastPrinted>
  <dcterms:created xsi:type="dcterms:W3CDTF">2017-05-14T13:25:06Z</dcterms:created>
  <dcterms:modified xsi:type="dcterms:W3CDTF">2017-05-17T15:14:20Z</dcterms:modified>
</cp:coreProperties>
</file>