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74" r:id="rId3"/>
    <p:sldId id="275" r:id="rId4"/>
    <p:sldId id="277" r:id="rId5"/>
    <p:sldId id="278" r:id="rId6"/>
    <p:sldId id="284" r:id="rId7"/>
    <p:sldId id="276" r:id="rId8"/>
    <p:sldId id="279" r:id="rId9"/>
    <p:sldId id="281" r:id="rId10"/>
    <p:sldId id="280" r:id="rId11"/>
    <p:sldId id="282" r:id="rId12"/>
    <p:sldId id="283" r:id="rId13"/>
    <p:sldId id="285" r:id="rId14"/>
    <p:sldId id="286" r:id="rId15"/>
    <p:sldId id="258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F167-EE10-4EDD-BCFD-AAD39A6D0130}" type="datetimeFigureOut">
              <a:rPr lang="fr-FR" smtClean="0"/>
              <a:t>01/05/2018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CCE30-0119-4533-9F4F-7DB3E61AED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4813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F167-EE10-4EDD-BCFD-AAD39A6D0130}" type="datetimeFigureOut">
              <a:rPr lang="fr-FR" smtClean="0"/>
              <a:t>01/05/2018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CCE30-0119-4533-9F4F-7DB3E61AED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684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F167-EE10-4EDD-BCFD-AAD39A6D0130}" type="datetimeFigureOut">
              <a:rPr lang="fr-FR" smtClean="0"/>
              <a:t>01/05/2018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CCE30-0119-4533-9F4F-7DB3E61AED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4595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F167-EE10-4EDD-BCFD-AAD39A6D0130}" type="datetimeFigureOut">
              <a:rPr lang="fr-FR" smtClean="0"/>
              <a:t>01/05/2018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CCE30-0119-4533-9F4F-7DB3E61AED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6652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F167-EE10-4EDD-BCFD-AAD39A6D0130}" type="datetimeFigureOut">
              <a:rPr lang="fr-FR" smtClean="0"/>
              <a:t>01/05/2018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CCE30-0119-4533-9F4F-7DB3E61AED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8995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F167-EE10-4EDD-BCFD-AAD39A6D0130}" type="datetimeFigureOut">
              <a:rPr lang="fr-FR" smtClean="0"/>
              <a:t>01/05/2018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CCE30-0119-4533-9F4F-7DB3E61AED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2315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F167-EE10-4EDD-BCFD-AAD39A6D0130}" type="datetimeFigureOut">
              <a:rPr lang="fr-FR" smtClean="0"/>
              <a:t>01/05/2018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CCE30-0119-4533-9F4F-7DB3E61AED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632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F167-EE10-4EDD-BCFD-AAD39A6D0130}" type="datetimeFigureOut">
              <a:rPr lang="fr-FR" smtClean="0"/>
              <a:t>01/05/2018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CCE30-0119-4533-9F4F-7DB3E61AED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0622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F167-EE10-4EDD-BCFD-AAD39A6D0130}" type="datetimeFigureOut">
              <a:rPr lang="fr-FR" smtClean="0"/>
              <a:t>01/05/2018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CCE30-0119-4533-9F4F-7DB3E61AED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82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F167-EE10-4EDD-BCFD-AAD39A6D0130}" type="datetimeFigureOut">
              <a:rPr lang="fr-FR" smtClean="0"/>
              <a:t>01/05/2018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CCE30-0119-4533-9F4F-7DB3E61AED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2060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F167-EE10-4EDD-BCFD-AAD39A6D0130}" type="datetimeFigureOut">
              <a:rPr lang="fr-FR" smtClean="0"/>
              <a:t>01/05/2018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CCE30-0119-4533-9F4F-7DB3E61AED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3816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AF167-EE10-4EDD-BCFD-AAD39A6D0130}" type="datetimeFigureOut">
              <a:rPr lang="fr-FR" smtClean="0"/>
              <a:t>01/05/2018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CCE30-0119-4533-9F4F-7DB3E61AED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8157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42994" y="3915293"/>
            <a:ext cx="9144000" cy="1655762"/>
          </a:xfrm>
        </p:spPr>
        <p:txBody>
          <a:bodyPr>
            <a:normAutofit fontScale="92500" lnSpcReduction="20000"/>
          </a:bodyPr>
          <a:lstStyle/>
          <a:p>
            <a:endParaRPr lang="fr-FR" dirty="0" smtClean="0"/>
          </a:p>
          <a:p>
            <a:r>
              <a:rPr lang="fr-FR" sz="6500" b="1" dirty="0" smtClean="0">
                <a:solidFill>
                  <a:srgbClr val="002060"/>
                </a:solidFill>
              </a:rPr>
              <a:t>REUNION DES CLUBS</a:t>
            </a:r>
          </a:p>
          <a:p>
            <a:r>
              <a:rPr lang="fr-FR" sz="3200" smtClean="0"/>
              <a:t>Alban 24/04/2018</a:t>
            </a:r>
            <a:endParaRPr lang="fr-FR" sz="32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9283" y="814381"/>
            <a:ext cx="3619406" cy="2843217"/>
          </a:xfrm>
          <a:prstGeom prst="rect">
            <a:avLst/>
          </a:prstGeom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B4A34-85A8-405C-9BF7-DB849B12D5E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081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ETUDE </a:t>
            </a:r>
            <a:r>
              <a:rPr lang="fr-FR" b="1" dirty="0" smtClean="0"/>
              <a:t>FORMATION/DETECTION:</a:t>
            </a:r>
            <a:br>
              <a:rPr lang="fr-FR" b="1" dirty="0" smtClean="0"/>
            </a:br>
            <a:r>
              <a:rPr lang="fr-FR" b="1" dirty="0" smtClean="0"/>
              <a:t>Le constat sur la formation des éducateurs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2/3 : démarche positive d’enrichissement et validation compétences</a:t>
            </a:r>
          </a:p>
          <a:p>
            <a:r>
              <a:rPr lang="fr-FR" dirty="0" smtClean="0"/>
              <a:t>97% satisfaits de la formation délivrée</a:t>
            </a:r>
          </a:p>
          <a:p>
            <a:r>
              <a:rPr lang="fr-FR" dirty="0" smtClean="0"/>
              <a:t>Accord sur l’organisation de proximité mise en place (3 secteurs)</a:t>
            </a:r>
          </a:p>
          <a:p>
            <a:r>
              <a:rPr lang="fr-FR" dirty="0" smtClean="0"/>
              <a:t>Accord (72%) sur les jours …mais difficultés en semaine pour 28%</a:t>
            </a:r>
          </a:p>
          <a:p>
            <a:r>
              <a:rPr lang="fr-FR" dirty="0" smtClean="0"/>
              <a:t>Souhait de coupler formation avec plateaux EDR</a:t>
            </a:r>
          </a:p>
          <a:p>
            <a:r>
              <a:rPr lang="fr-FR" dirty="0" smtClean="0"/>
              <a:t>Souhait d’augmenter partie pratique terrain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38330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ETATS GENERAUX EDR OCCITANIE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dirty="0" smtClean="0"/>
              <a:t>Objectif : propositions pour redynamiser nos EDR</a:t>
            </a:r>
          </a:p>
          <a:p>
            <a:pPr marL="0" indent="0">
              <a:buNone/>
            </a:pPr>
            <a:r>
              <a:rPr lang="fr-FR" dirty="0" smtClean="0"/>
              <a:t>         « Etre plus attirants, être plus performants »</a:t>
            </a:r>
          </a:p>
          <a:p>
            <a:pPr marL="0" indent="0">
              <a:buNone/>
            </a:pPr>
            <a:r>
              <a:rPr lang="fr-FR" dirty="0" smtClean="0"/>
              <a:t>          Effectifs -12% (285) entre 2012 et 2017. -8% saison en cours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 smtClean="0"/>
              <a:t>1 phase départementale (19/04) : 60 participants- </a:t>
            </a:r>
            <a:r>
              <a:rPr lang="fr-FR" dirty="0" err="1" smtClean="0"/>
              <a:t>ttes</a:t>
            </a:r>
            <a:r>
              <a:rPr lang="fr-FR" dirty="0" smtClean="0"/>
              <a:t> EDR -2)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 smtClean="0"/>
              <a:t>1 phase régionale : 12/05 Conseil régional - 6 à 8 participants/CD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13 thèmes de </a:t>
            </a:r>
            <a:r>
              <a:rPr lang="fr-FR" dirty="0" smtClean="0"/>
              <a:t>réflexion, dont 3 (CD 81) 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Améliorer l’accueil et le fonctionnement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Organiser la saison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Repenser les tournois</a:t>
            </a: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02041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1" dirty="0"/>
              <a:t>ETATS GENERAUX EDR </a:t>
            </a:r>
            <a:r>
              <a:rPr lang="fr-FR" b="1" dirty="0" smtClean="0"/>
              <a:t>OCCITANIE :</a:t>
            </a:r>
            <a:br>
              <a:rPr lang="fr-FR" b="1" dirty="0" smtClean="0"/>
            </a:br>
            <a:r>
              <a:rPr lang="fr-FR" b="1" dirty="0" smtClean="0"/>
              <a:t>Orientations pour améliorer le fonctionnement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Mettre l’EDR au centre du club</a:t>
            </a:r>
          </a:p>
          <a:p>
            <a:pPr lvl="1"/>
            <a:r>
              <a:rPr lang="fr-FR" dirty="0" smtClean="0"/>
              <a:t>Projet de club incluant projet EDR</a:t>
            </a:r>
          </a:p>
          <a:p>
            <a:pPr lvl="1"/>
            <a:r>
              <a:rPr lang="fr-FR" dirty="0" smtClean="0"/>
              <a:t>Intégration EDR dans les instances dirigeantes du club et les activités du club</a:t>
            </a:r>
          </a:p>
          <a:p>
            <a:r>
              <a:rPr lang="fr-FR" dirty="0" smtClean="0"/>
              <a:t>Une démarche qualité :</a:t>
            </a:r>
          </a:p>
          <a:p>
            <a:pPr lvl="1"/>
            <a:r>
              <a:rPr lang="fr-FR" dirty="0" smtClean="0"/>
              <a:t>La labellisation : un objectif à conforter et pérenniser</a:t>
            </a:r>
          </a:p>
          <a:p>
            <a:pPr lvl="1"/>
            <a:r>
              <a:rPr lang="fr-FR" dirty="0" smtClean="0"/>
              <a:t>Recrutement, formation permanente des </a:t>
            </a:r>
            <a:r>
              <a:rPr lang="fr-FR" dirty="0" err="1" smtClean="0"/>
              <a:t>éducs</a:t>
            </a:r>
            <a:r>
              <a:rPr lang="fr-FR" dirty="0" smtClean="0"/>
              <a:t>, rotations dans les catégories</a:t>
            </a:r>
          </a:p>
          <a:p>
            <a:pPr lvl="1"/>
            <a:r>
              <a:rPr lang="fr-FR" dirty="0" smtClean="0"/>
              <a:t>Organiser l’administratif</a:t>
            </a:r>
          </a:p>
          <a:p>
            <a:r>
              <a:rPr lang="fr-FR" dirty="0" smtClean="0"/>
              <a:t>Conjuguer bénévolat et démarche professionnelle:</a:t>
            </a:r>
          </a:p>
          <a:p>
            <a:pPr lvl="1"/>
            <a:r>
              <a:rPr lang="fr-FR" dirty="0" smtClean="0"/>
              <a:t>Accompagner les éducateurs bénévoles (cadres clubs ou CD)</a:t>
            </a:r>
          </a:p>
          <a:p>
            <a:r>
              <a:rPr lang="fr-FR" dirty="0" err="1" smtClean="0"/>
              <a:t>Re</a:t>
            </a:r>
            <a:r>
              <a:rPr lang="fr-FR" dirty="0" smtClean="0"/>
              <a:t>-segmenter les catégories : </a:t>
            </a:r>
            <a:r>
              <a:rPr lang="fr-FR" dirty="0" err="1" smtClean="0"/>
              <a:t>M6</a:t>
            </a:r>
            <a:r>
              <a:rPr lang="fr-FR" dirty="0" smtClean="0"/>
              <a:t> /M8-M10-M12/ </a:t>
            </a:r>
            <a:r>
              <a:rPr lang="fr-FR" dirty="0" err="1" smtClean="0"/>
              <a:t>M14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48149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INFORMATIONS CMP/LOR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b="1" dirty="0" smtClean="0"/>
              <a:t>AG CMP le 09/06 : </a:t>
            </a:r>
          </a:p>
          <a:p>
            <a:pPr lvl="1"/>
            <a:r>
              <a:rPr lang="fr-FR" dirty="0" smtClean="0"/>
              <a:t>vote fusion CMP/LOR</a:t>
            </a:r>
          </a:p>
          <a:p>
            <a:pPr lvl="1"/>
            <a:r>
              <a:rPr lang="fr-FR" dirty="0" smtClean="0"/>
              <a:t>Exposition histoire CMP / Repas auberge Espagnole</a:t>
            </a:r>
          </a:p>
          <a:p>
            <a:pPr lvl="1"/>
            <a:r>
              <a:rPr lang="fr-FR" dirty="0" smtClean="0"/>
              <a:t>Tournoi amical </a:t>
            </a:r>
            <a:r>
              <a:rPr lang="fr-FR" dirty="0" err="1" smtClean="0"/>
              <a:t>M14</a:t>
            </a:r>
            <a:endParaRPr lang="fr-FR" dirty="0" smtClean="0"/>
          </a:p>
          <a:p>
            <a:r>
              <a:rPr lang="fr-FR" b="1" dirty="0" smtClean="0"/>
              <a:t>Mise en place Ligue Occitanie Rugby (01/07/2018):</a:t>
            </a:r>
          </a:p>
          <a:p>
            <a:pPr lvl="1"/>
            <a:r>
              <a:rPr lang="fr-FR" dirty="0" smtClean="0"/>
              <a:t>Désignation « référents CD » pour chaque activité (mars)</a:t>
            </a:r>
          </a:p>
          <a:p>
            <a:pPr lvl="1"/>
            <a:r>
              <a:rPr lang="fr-FR" dirty="0" smtClean="0"/>
              <a:t>Réunion avec DTN (mars) : déploiement CTL /CTC par étapes</a:t>
            </a:r>
          </a:p>
          <a:p>
            <a:pPr lvl="1"/>
            <a:r>
              <a:rPr lang="fr-FR" dirty="0" smtClean="0"/>
              <a:t>Séminaire présidents CD (avril)</a:t>
            </a:r>
          </a:p>
          <a:p>
            <a:pPr lvl="1"/>
            <a:r>
              <a:rPr lang="fr-FR" dirty="0" smtClean="0"/>
              <a:t>Format compétitions : Réunion clubs 12-48-81 lundi 25/05 Albi (CDOS)</a:t>
            </a:r>
          </a:p>
          <a:p>
            <a:pPr lvl="1"/>
            <a:r>
              <a:rPr lang="fr-FR" dirty="0" smtClean="0"/>
              <a:t>Compétitions jeunes : questionnaire aux clubs</a:t>
            </a:r>
          </a:p>
          <a:p>
            <a:pPr lvl="1"/>
            <a:r>
              <a:rPr lang="fr-FR" dirty="0" smtClean="0"/>
              <a:t>AG extra LOR (fusion) :  30/05 Perpignan, puis 17/06 Gruissan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8111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INFORMATIONS ADMINISTRATIVES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fr-FR" b="1" dirty="0" smtClean="0"/>
              <a:t>Gratuité licences depuis 01/04</a:t>
            </a:r>
          </a:p>
          <a:p>
            <a:pPr lvl="1"/>
            <a:r>
              <a:rPr lang="fr-FR" dirty="0" smtClean="0"/>
              <a:t>EDR </a:t>
            </a:r>
            <a:r>
              <a:rPr lang="fr-FR" dirty="0" err="1" smtClean="0"/>
              <a:t>M6</a:t>
            </a:r>
            <a:r>
              <a:rPr lang="fr-FR" dirty="0" smtClean="0"/>
              <a:t> à </a:t>
            </a:r>
            <a:r>
              <a:rPr lang="fr-FR" dirty="0" err="1" smtClean="0"/>
              <a:t>M14</a:t>
            </a:r>
            <a:r>
              <a:rPr lang="fr-FR" dirty="0" smtClean="0"/>
              <a:t> G</a:t>
            </a:r>
          </a:p>
          <a:p>
            <a:pPr lvl="1"/>
            <a:r>
              <a:rPr lang="fr-FR" dirty="0" err="1" smtClean="0"/>
              <a:t>M15</a:t>
            </a:r>
            <a:r>
              <a:rPr lang="fr-FR" dirty="0" smtClean="0"/>
              <a:t> F et </a:t>
            </a:r>
            <a:r>
              <a:rPr lang="fr-FR" dirty="0" err="1" smtClean="0"/>
              <a:t>M18</a:t>
            </a:r>
            <a:r>
              <a:rPr lang="fr-FR" dirty="0" smtClean="0"/>
              <a:t> F</a:t>
            </a:r>
            <a:endParaRPr lang="fr-FR" b="1" dirty="0"/>
          </a:p>
          <a:p>
            <a:pPr>
              <a:buFont typeface="Wingdings" panose="05000000000000000000" pitchFamily="2" charset="2"/>
              <a:buChar char="v"/>
            </a:pPr>
            <a:endParaRPr lang="fr-FR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fr-FR" b="1" dirty="0" smtClean="0"/>
              <a:t>Informations financières</a:t>
            </a:r>
          </a:p>
          <a:p>
            <a:pPr lvl="1"/>
            <a:r>
              <a:rPr lang="fr-FR" dirty="0" smtClean="0"/>
              <a:t>Etat trésorerie / Prévisions budgétaires</a:t>
            </a:r>
          </a:p>
          <a:p>
            <a:pPr lvl="1"/>
            <a:r>
              <a:rPr lang="fr-FR" dirty="0" smtClean="0"/>
              <a:t>Cotisations clubs</a:t>
            </a:r>
          </a:p>
          <a:p>
            <a:pPr lvl="1"/>
            <a:r>
              <a:rPr lang="fr-FR" dirty="0" smtClean="0"/>
              <a:t>Frais bénévolat /Déclarations fiscales</a:t>
            </a: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852481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LES EVENEMENTS A VENIR</a:t>
            </a:r>
            <a:br>
              <a:rPr lang="fr-FR" b="1" dirty="0" smtClean="0"/>
            </a:b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b="1" dirty="0" smtClean="0"/>
              <a:t>Réception Gaëlle Hermet </a:t>
            </a:r>
            <a:r>
              <a:rPr lang="fr-FR" dirty="0" smtClean="0"/>
              <a:t>:   27/04 Albi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b="1" dirty="0"/>
              <a:t>Tournoi </a:t>
            </a:r>
            <a:r>
              <a:rPr lang="fr-FR" b="1" dirty="0" err="1"/>
              <a:t>Batigne</a:t>
            </a:r>
            <a:r>
              <a:rPr lang="fr-FR" b="1" dirty="0"/>
              <a:t> </a:t>
            </a:r>
            <a:r>
              <a:rPr lang="fr-FR" b="1" dirty="0" err="1"/>
              <a:t>M14</a:t>
            </a:r>
            <a:r>
              <a:rPr lang="fr-FR" b="1" dirty="0"/>
              <a:t> </a:t>
            </a:r>
            <a:r>
              <a:rPr lang="fr-FR" dirty="0" smtClean="0"/>
              <a:t>:           25/04 Graulhet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b="1" dirty="0" smtClean="0"/>
              <a:t>Tournoi </a:t>
            </a:r>
            <a:r>
              <a:rPr lang="fr-FR" b="1" dirty="0" err="1" smtClean="0"/>
              <a:t>Bendichou</a:t>
            </a:r>
            <a:r>
              <a:rPr lang="fr-FR" b="1" dirty="0" smtClean="0"/>
              <a:t> </a:t>
            </a:r>
            <a:r>
              <a:rPr lang="fr-FR" b="1" dirty="0" err="1" smtClean="0"/>
              <a:t>M12</a:t>
            </a:r>
            <a:r>
              <a:rPr lang="fr-FR" b="1" dirty="0" smtClean="0"/>
              <a:t> :     </a:t>
            </a:r>
            <a:r>
              <a:rPr lang="fr-FR" dirty="0" smtClean="0"/>
              <a:t>01/05 Lavaur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b="1" dirty="0" smtClean="0"/>
              <a:t>Tournoi </a:t>
            </a:r>
            <a:r>
              <a:rPr lang="fr-FR" b="1" dirty="0" err="1" smtClean="0"/>
              <a:t>Galau</a:t>
            </a:r>
            <a:r>
              <a:rPr lang="fr-FR" b="1" dirty="0" smtClean="0"/>
              <a:t> </a:t>
            </a:r>
            <a:r>
              <a:rPr lang="fr-FR" b="1" dirty="0" err="1" smtClean="0"/>
              <a:t>M6</a:t>
            </a:r>
            <a:r>
              <a:rPr lang="fr-FR" b="1" dirty="0" smtClean="0"/>
              <a:t> :                </a:t>
            </a:r>
            <a:r>
              <a:rPr lang="fr-FR" dirty="0" smtClean="0"/>
              <a:t>01/05   Rabastens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b="1" dirty="0" smtClean="0"/>
              <a:t>Tournoi </a:t>
            </a:r>
            <a:r>
              <a:rPr lang="fr-FR" b="1" dirty="0" err="1" smtClean="0"/>
              <a:t>Galau</a:t>
            </a:r>
            <a:r>
              <a:rPr lang="fr-FR" b="1" dirty="0" smtClean="0"/>
              <a:t> M8-M10 :       </a:t>
            </a:r>
            <a:r>
              <a:rPr lang="fr-FR" dirty="0" smtClean="0"/>
              <a:t>05/05 </a:t>
            </a:r>
            <a:r>
              <a:rPr lang="fr-FR" dirty="0" err="1" smtClean="0"/>
              <a:t>Vill</a:t>
            </a:r>
            <a:r>
              <a:rPr lang="fr-FR" dirty="0" smtClean="0"/>
              <a:t>. Rouergue/Saverdun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b="1" dirty="0" smtClean="0"/>
              <a:t>Crampons Or </a:t>
            </a:r>
            <a:r>
              <a:rPr lang="fr-FR" b="1" dirty="0" err="1" smtClean="0"/>
              <a:t>M12</a:t>
            </a:r>
            <a:r>
              <a:rPr lang="fr-FR" b="1" dirty="0" smtClean="0"/>
              <a:t> :                </a:t>
            </a:r>
            <a:r>
              <a:rPr lang="fr-FR" dirty="0" smtClean="0"/>
              <a:t>05/05 Castres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b="1" dirty="0" smtClean="0"/>
              <a:t>Pavois du Tarn </a:t>
            </a:r>
            <a:r>
              <a:rPr lang="fr-FR" dirty="0" smtClean="0"/>
              <a:t>:                       10/05 Graulhet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b="1" dirty="0" smtClean="0"/>
              <a:t>AG + Trophées </a:t>
            </a:r>
            <a:r>
              <a:rPr lang="fr-FR" dirty="0" smtClean="0"/>
              <a:t>:                       08/06 Graulhet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b="1" dirty="0" smtClean="0"/>
              <a:t>Stages rugby vacances:          </a:t>
            </a:r>
            <a:r>
              <a:rPr lang="fr-FR" dirty="0" smtClean="0"/>
              <a:t>Juillet : </a:t>
            </a:r>
            <a:r>
              <a:rPr lang="fr-FR" dirty="0" err="1" smtClean="0"/>
              <a:t>Touscayrats</a:t>
            </a:r>
            <a:r>
              <a:rPr lang="fr-FR" dirty="0" smtClean="0"/>
              <a:t> / </a:t>
            </a:r>
            <a:r>
              <a:rPr lang="fr-FR" dirty="0" err="1" smtClean="0"/>
              <a:t>Fonlabour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3968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ORDRE DU JOUR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dirty="0" smtClean="0"/>
              <a:t>Adoption du CR du 27/11/2017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Compte-rendu d’activité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Organisation Pavois du Tarn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Etude Formation / Détection / Sélection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Etats Généraux Ecoles de </a:t>
            </a:r>
            <a:r>
              <a:rPr lang="fr-FR" dirty="0" smtClean="0"/>
              <a:t>rugby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Infos CMP/LOR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Infos administratives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Calendrier fin de saison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Questions diverse</a:t>
            </a:r>
          </a:p>
          <a:p>
            <a:pPr marL="514350" indent="-514350">
              <a:buFont typeface="+mj-lt"/>
              <a:buAutoNum type="arabicPeriod"/>
            </a:pPr>
            <a:endParaRPr lang="fr-FR" dirty="0" smtClean="0"/>
          </a:p>
          <a:p>
            <a:pPr marL="514350" indent="-514350">
              <a:buFont typeface="+mj-lt"/>
              <a:buAutoNum type="arabicPeriod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9736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COMPTE RENDU D’ACTIVITE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fr-FR" sz="3200" b="1" dirty="0" smtClean="0"/>
              <a:t>Ecoles de rugby 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2400" dirty="0" smtClean="0"/>
              <a:t>4 étapes UMT : CO/Brassac/Valence/</a:t>
            </a:r>
            <a:r>
              <a:rPr lang="fr-FR" sz="2400" dirty="0" err="1" smtClean="0"/>
              <a:t>Vielmur</a:t>
            </a:r>
            <a:endParaRPr lang="fr-FR" sz="2400" dirty="0" smtClean="0"/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2400" dirty="0" smtClean="0"/>
              <a:t>Tournoi Pierre </a:t>
            </a:r>
            <a:r>
              <a:rPr lang="fr-FR" sz="2400" dirty="0" err="1" smtClean="0"/>
              <a:t>Astié</a:t>
            </a:r>
            <a:r>
              <a:rPr lang="fr-FR" sz="2400" dirty="0" smtClean="0"/>
              <a:t>: 26 EDR / 700 participants / St Sulpice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2400" dirty="0" err="1" smtClean="0"/>
              <a:t>Seven’s</a:t>
            </a:r>
            <a:r>
              <a:rPr lang="fr-FR" sz="2400" dirty="0" smtClean="0"/>
              <a:t> Tour : 3 étapes. Pb calendrier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2400" dirty="0" smtClean="0"/>
              <a:t>Groupama/ Challenge Fédéral / </a:t>
            </a:r>
            <a:r>
              <a:rPr lang="fr-FR" sz="2400" dirty="0" err="1" smtClean="0"/>
              <a:t>Galau</a:t>
            </a:r>
            <a:r>
              <a:rPr lang="fr-FR" sz="2400" dirty="0" smtClean="0"/>
              <a:t>/ </a:t>
            </a:r>
            <a:r>
              <a:rPr lang="fr-FR" sz="2400" dirty="0" err="1" smtClean="0"/>
              <a:t>Bendichou</a:t>
            </a:r>
            <a:endParaRPr lang="fr-FR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sz="3200" b="1" dirty="0" smtClean="0"/>
              <a:t>Sélections départementales 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2400" dirty="0" smtClean="0"/>
              <a:t>Languedoc M14G / M15F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2400" dirty="0" smtClean="0"/>
              <a:t>Tournée Espagne février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2400" dirty="0" smtClean="0"/>
              <a:t>Tournoi Mende </a:t>
            </a:r>
            <a:r>
              <a:rPr lang="fr-FR" sz="2400" dirty="0" err="1" smtClean="0"/>
              <a:t>M13</a:t>
            </a:r>
            <a:r>
              <a:rPr lang="fr-FR" sz="2400" dirty="0" smtClean="0"/>
              <a:t> 22/04</a:t>
            </a:r>
          </a:p>
        </p:txBody>
      </p:sp>
    </p:spTree>
    <p:extLst>
      <p:ext uri="{BB962C8B-B14F-4D97-AF65-F5344CB8AC3E}">
        <p14:creationId xmlns:p14="http://schemas.microsoft.com/office/powerpoint/2010/main" val="50654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COMPTE RENDU D’ACTIVITE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fr-FR" b="1" dirty="0"/>
              <a:t>COMPETITIONS </a:t>
            </a:r>
            <a:r>
              <a:rPr lang="fr-FR" b="1" dirty="0" smtClean="0"/>
              <a:t>TERRITORIALES</a:t>
            </a:r>
          </a:p>
          <a:p>
            <a:pPr lvl="1"/>
            <a:r>
              <a:rPr lang="fr-FR" dirty="0" smtClean="0"/>
              <a:t>Phases finales CMP : 4 demi-finalistes, 6 quart-finalistes (2 réserves Finales)</a:t>
            </a:r>
          </a:p>
          <a:p>
            <a:pPr lvl="1"/>
            <a:r>
              <a:rPr lang="fr-FR" dirty="0" smtClean="0"/>
              <a:t>Challenges CD 81 : voir plaquette « trophées »</a:t>
            </a:r>
          </a:p>
          <a:p>
            <a:pPr lvl="1"/>
            <a:r>
              <a:rPr lang="fr-FR" dirty="0" smtClean="0"/>
              <a:t>Compétitions jeunes </a:t>
            </a:r>
            <a:r>
              <a:rPr lang="fr-FR" dirty="0" err="1" smtClean="0"/>
              <a:t>M16</a:t>
            </a:r>
            <a:r>
              <a:rPr lang="fr-FR" dirty="0" smtClean="0"/>
              <a:t> / </a:t>
            </a:r>
            <a:r>
              <a:rPr lang="fr-FR" dirty="0" err="1" smtClean="0"/>
              <a:t>M18</a:t>
            </a:r>
            <a:endParaRPr lang="fr-FR" dirty="0" smtClean="0"/>
          </a:p>
          <a:p>
            <a:pPr lvl="1"/>
            <a:r>
              <a:rPr lang="fr-FR" dirty="0" smtClean="0"/>
              <a:t>Nouveau club: RCT en voie de création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b="1" dirty="0"/>
              <a:t>COHESION </a:t>
            </a:r>
            <a:r>
              <a:rPr lang="fr-FR" b="1" dirty="0" smtClean="0"/>
              <a:t>SOCIALE</a:t>
            </a:r>
          </a:p>
          <a:p>
            <a:pPr lvl="1"/>
            <a:r>
              <a:rPr lang="fr-FR" dirty="0" smtClean="0"/>
              <a:t>Milieu scolaire : classe rugby collège </a:t>
            </a:r>
            <a:r>
              <a:rPr lang="fr-FR" dirty="0" err="1" smtClean="0"/>
              <a:t>Puységur</a:t>
            </a:r>
            <a:r>
              <a:rPr lang="fr-FR" dirty="0" smtClean="0"/>
              <a:t> (Rabastens)</a:t>
            </a:r>
          </a:p>
          <a:p>
            <a:pPr lvl="1"/>
            <a:r>
              <a:rPr lang="fr-FR" dirty="0" smtClean="0"/>
              <a:t>Interventions milieu pénitentiaire</a:t>
            </a:r>
          </a:p>
          <a:p>
            <a:pPr lvl="1"/>
            <a:r>
              <a:rPr lang="fr-FR" dirty="0" smtClean="0"/>
              <a:t>Championnat régional Sport Adapté</a:t>
            </a:r>
          </a:p>
          <a:p>
            <a:pPr lvl="1"/>
            <a:r>
              <a:rPr lang="fr-FR" dirty="0" smtClean="0"/>
              <a:t>Dossier CNDS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9016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COMPTE RENDU D’ACTIVITE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France-Italie</a:t>
            </a:r>
            <a:r>
              <a:rPr lang="fr-FR" dirty="0" smtClean="0"/>
              <a:t> Marseille : 35 participants Tarn</a:t>
            </a:r>
          </a:p>
          <a:p>
            <a:r>
              <a:rPr lang="fr-FR" dirty="0" smtClean="0"/>
              <a:t>Festival </a:t>
            </a:r>
            <a:r>
              <a:rPr lang="fr-FR" dirty="0" err="1" smtClean="0"/>
              <a:t>Rugb’images</a:t>
            </a:r>
            <a:r>
              <a:rPr lang="fr-FR" dirty="0" smtClean="0"/>
              <a:t> : Albi, Carmaux, Gaillac, Castres, Lavaur</a:t>
            </a:r>
          </a:p>
          <a:p>
            <a:r>
              <a:rPr lang="fr-FR" dirty="0" smtClean="0"/>
              <a:t>Rugby à V : initiative Ségala Ovale</a:t>
            </a:r>
          </a:p>
          <a:p>
            <a:r>
              <a:rPr lang="fr-FR" dirty="0" smtClean="0"/>
              <a:t>Oscar </a:t>
            </a:r>
            <a:r>
              <a:rPr lang="fr-FR" dirty="0" err="1" smtClean="0"/>
              <a:t>Midol</a:t>
            </a:r>
            <a:r>
              <a:rPr lang="fr-FR" dirty="0" smtClean="0"/>
              <a:t> </a:t>
            </a:r>
            <a:r>
              <a:rPr lang="fr-FR" dirty="0" err="1" smtClean="0"/>
              <a:t>Babillot</a:t>
            </a:r>
            <a:r>
              <a:rPr lang="fr-FR" dirty="0" smtClean="0"/>
              <a:t> </a:t>
            </a:r>
          </a:p>
          <a:p>
            <a:r>
              <a:rPr lang="fr-FR" dirty="0" smtClean="0"/>
              <a:t>Remise Leclerc (2016/2017) à Castres (</a:t>
            </a:r>
            <a:r>
              <a:rPr lang="fr-FR" dirty="0" err="1" smtClean="0"/>
              <a:t>Vabre</a:t>
            </a:r>
            <a:r>
              <a:rPr lang="fr-FR" dirty="0" smtClean="0"/>
              <a:t>, </a:t>
            </a:r>
            <a:r>
              <a:rPr lang="fr-FR" dirty="0" err="1" smtClean="0"/>
              <a:t>Lab</a:t>
            </a:r>
            <a:r>
              <a:rPr lang="fr-FR" dirty="0" smtClean="0"/>
              <a:t> St Georges)</a:t>
            </a:r>
          </a:p>
          <a:p>
            <a:r>
              <a:rPr lang="fr-FR" dirty="0" smtClean="0"/>
              <a:t>France Agricole : </a:t>
            </a:r>
            <a:r>
              <a:rPr lang="fr-FR" dirty="0" err="1" smtClean="0"/>
              <a:t>Touscayrats</a:t>
            </a:r>
            <a:r>
              <a:rPr lang="fr-FR" dirty="0" smtClean="0"/>
              <a:t> </a:t>
            </a:r>
            <a:r>
              <a:rPr lang="fr-FR" dirty="0" err="1" smtClean="0"/>
              <a:t>3</a:t>
            </a:r>
            <a:r>
              <a:rPr lang="fr-FR" baseline="30000" dirty="0" err="1" smtClean="0"/>
              <a:t>e</a:t>
            </a:r>
            <a:endParaRPr lang="fr-FR" dirty="0" smtClean="0"/>
          </a:p>
          <a:p>
            <a:r>
              <a:rPr lang="fr-FR" dirty="0" smtClean="0"/>
              <a:t>UNSS : Borde Basse F </a:t>
            </a:r>
            <a:r>
              <a:rPr lang="fr-FR" smtClean="0"/>
              <a:t>3e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3501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8566" y="500062"/>
            <a:ext cx="10515600" cy="1325563"/>
          </a:xfrm>
        </p:spPr>
        <p:txBody>
          <a:bodyPr/>
          <a:lstStyle/>
          <a:p>
            <a:pPr algn="ctr"/>
            <a:r>
              <a:rPr lang="fr-FR" b="1" dirty="0" smtClean="0"/>
              <a:t>PAVOIS DU TARN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Jeudi 10 mai : Graulhet (</a:t>
            </a:r>
            <a:r>
              <a:rPr lang="fr-FR" dirty="0" err="1" smtClean="0"/>
              <a:t>Pélissou</a:t>
            </a:r>
            <a:r>
              <a:rPr lang="fr-FR" dirty="0" smtClean="0"/>
              <a:t> /Jonquière / foot) </a:t>
            </a:r>
          </a:p>
          <a:p>
            <a:r>
              <a:rPr lang="fr-FR" dirty="0" smtClean="0"/>
              <a:t>Phases qualificatives matin / Finales après-midi</a:t>
            </a:r>
          </a:p>
          <a:p>
            <a:r>
              <a:rPr lang="fr-FR" dirty="0" smtClean="0"/>
              <a:t>Toutes catégories 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Majeur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Seniors territoriaux (3 groupes)/ Seniors Filles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Juniors M18G/ Juniors </a:t>
            </a:r>
            <a:r>
              <a:rPr lang="fr-FR" dirty="0" err="1" smtClean="0"/>
              <a:t>M18</a:t>
            </a:r>
            <a:r>
              <a:rPr lang="fr-FR" dirty="0" smtClean="0"/>
              <a:t> F/Cadets </a:t>
            </a:r>
            <a:r>
              <a:rPr lang="fr-FR" dirty="0" err="1" smtClean="0"/>
              <a:t>M16</a:t>
            </a:r>
            <a:r>
              <a:rPr lang="fr-FR" dirty="0" smtClean="0"/>
              <a:t>/ Buteurs M16-M18/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 </a:t>
            </a:r>
            <a:r>
              <a:rPr lang="fr-FR" dirty="0" err="1" smtClean="0"/>
              <a:t>M12</a:t>
            </a:r>
            <a:r>
              <a:rPr lang="fr-FR" dirty="0" smtClean="0"/>
              <a:t>/</a:t>
            </a:r>
            <a:r>
              <a:rPr lang="fr-FR" dirty="0" err="1" smtClean="0"/>
              <a:t>M14</a:t>
            </a:r>
            <a:r>
              <a:rPr lang="fr-FR" dirty="0" smtClean="0"/>
              <a:t> /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Loisirs à V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Sport Adapté</a:t>
            </a:r>
          </a:p>
          <a:p>
            <a:r>
              <a:rPr lang="fr-FR" dirty="0" smtClean="0"/>
              <a:t>Fiches engagement et réservations repas &gt;&gt;&gt; site CD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32328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1708" y="321582"/>
            <a:ext cx="10515600" cy="1402715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/>
              <a:t/>
            </a:r>
            <a:br>
              <a:rPr lang="fr-FR" b="1" dirty="0"/>
            </a:br>
            <a:r>
              <a:rPr lang="fr-FR" b="1" dirty="0" smtClean="0"/>
              <a:t>ETUDE FORMATION/DETECTION DANS LE TARN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fr-FR" sz="2800" dirty="0" smtClean="0"/>
              <a:t>Objectifs :</a:t>
            </a:r>
          </a:p>
          <a:p>
            <a:pPr lvl="2"/>
            <a:r>
              <a:rPr lang="fr-FR" sz="2400" dirty="0" smtClean="0"/>
              <a:t>Préparer / anticiper réforme de la formation fédérale</a:t>
            </a:r>
          </a:p>
          <a:p>
            <a:pPr lvl="2"/>
            <a:r>
              <a:rPr lang="fr-FR" sz="2400" dirty="0" smtClean="0"/>
              <a:t>Définir des axes de progression pour nos sélections</a:t>
            </a:r>
          </a:p>
          <a:p>
            <a:pPr lvl="2"/>
            <a:r>
              <a:rPr lang="fr-FR" sz="2400" dirty="0" smtClean="0"/>
              <a:t>Améliorer les relations entre les clubs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800" dirty="0" smtClean="0"/>
              <a:t>Questionnaires aux éducateurs :</a:t>
            </a:r>
          </a:p>
          <a:p>
            <a:pPr lvl="2"/>
            <a:r>
              <a:rPr lang="fr-FR" sz="2400" dirty="0" smtClean="0"/>
              <a:t>EDR : 90 réponses</a:t>
            </a:r>
          </a:p>
          <a:p>
            <a:pPr lvl="2"/>
            <a:r>
              <a:rPr lang="fr-FR" sz="2400" dirty="0" smtClean="0"/>
              <a:t>Formations : 160 réponses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800" dirty="0"/>
              <a:t>Comite de Pilotage : 4 </a:t>
            </a:r>
            <a:r>
              <a:rPr lang="fr-FR" sz="2800" dirty="0" smtClean="0"/>
              <a:t>réunions &gt;&gt;&gt; Constat</a:t>
            </a:r>
            <a:endParaRPr lang="fr-FR" sz="2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800" dirty="0" smtClean="0"/>
              <a:t>Propositions : fin de saison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800" dirty="0" smtClean="0"/>
              <a:t>Mise en place en fonction déploiement Cadres techniques</a:t>
            </a:r>
          </a:p>
          <a:p>
            <a:pPr marL="457200" lvl="1" indent="0">
              <a:buNone/>
            </a:pPr>
            <a:endParaRPr lang="fr-FR" sz="2800" dirty="0" smtClean="0"/>
          </a:p>
          <a:p>
            <a:pPr marL="457200" lvl="1" indent="0">
              <a:buNone/>
            </a:pPr>
            <a:endParaRPr lang="fr-FR" dirty="0" smtClean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4086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ETUDE </a:t>
            </a:r>
            <a:r>
              <a:rPr lang="fr-FR" b="1" dirty="0" smtClean="0"/>
              <a:t>FORMATION/DETECTION  :</a:t>
            </a:r>
            <a:br>
              <a:rPr lang="fr-FR" b="1" dirty="0" smtClean="0"/>
            </a:br>
            <a:r>
              <a:rPr lang="fr-FR" b="1" dirty="0" smtClean="0"/>
              <a:t>Le constat sur les EDR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Educateurs parents : 48% entrainent la catégorie de leur enfant</a:t>
            </a:r>
          </a:p>
          <a:p>
            <a:r>
              <a:rPr lang="fr-FR" dirty="0" smtClean="0"/>
              <a:t>Educateurs « néophytes » : 50% ont moins de 5 ans d’ancienneté</a:t>
            </a:r>
          </a:p>
          <a:p>
            <a:r>
              <a:rPr lang="fr-FR" dirty="0" smtClean="0"/>
              <a:t>Objectifs pédagogiques parfois flous</a:t>
            </a:r>
          </a:p>
          <a:p>
            <a:r>
              <a:rPr lang="fr-FR" dirty="0" smtClean="0"/>
              <a:t>Satisfaction (65% à 87%) sur les plateaux EDR ( UMT notamment)</a:t>
            </a:r>
          </a:p>
          <a:p>
            <a:r>
              <a:rPr lang="fr-FR" dirty="0" smtClean="0"/>
              <a:t>Renforcer la formation à l’arbitrage (29%)</a:t>
            </a:r>
          </a:p>
          <a:p>
            <a:r>
              <a:rPr lang="fr-FR" dirty="0" smtClean="0"/>
              <a:t>Attente d’un accompagnement technique (Comité 76%)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03474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ETUDE FORMATION/DETECTION:</a:t>
            </a:r>
            <a:br>
              <a:rPr lang="fr-FR" b="1" dirty="0" smtClean="0"/>
            </a:br>
            <a:r>
              <a:rPr lang="fr-FR" b="1" dirty="0" smtClean="0"/>
              <a:t>Le constat sur les détections et sélections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Difficulté liée au renouvellement du groupe suite à mutations (</a:t>
            </a:r>
            <a:r>
              <a:rPr lang="fr-FR" dirty="0" err="1" smtClean="0"/>
              <a:t>M15</a:t>
            </a:r>
            <a:r>
              <a:rPr lang="fr-FR" dirty="0" smtClean="0"/>
              <a:t>)</a:t>
            </a:r>
          </a:p>
          <a:p>
            <a:r>
              <a:rPr lang="fr-FR" dirty="0" smtClean="0"/>
              <a:t>Difficultés de dates &gt;&gt;&gt; regroupements préparatoires insuffisants</a:t>
            </a:r>
          </a:p>
          <a:p>
            <a:r>
              <a:rPr lang="fr-FR" dirty="0" smtClean="0"/>
              <a:t>Peu de lien avec les clubs </a:t>
            </a:r>
          </a:p>
          <a:p>
            <a:r>
              <a:rPr lang="fr-FR" dirty="0" smtClean="0"/>
              <a:t>Système d’évaluation des joueurs à améliorer</a:t>
            </a:r>
          </a:p>
          <a:p>
            <a:r>
              <a:rPr lang="fr-FR" dirty="0" smtClean="0"/>
              <a:t>Provenance clubs </a:t>
            </a:r>
            <a:r>
              <a:rPr lang="fr-FR" dirty="0" smtClean="0"/>
              <a:t>sélections </a:t>
            </a:r>
            <a:r>
              <a:rPr lang="fr-FR" dirty="0" err="1" smtClean="0"/>
              <a:t>M13</a:t>
            </a:r>
            <a:r>
              <a:rPr lang="fr-FR" dirty="0" smtClean="0"/>
              <a:t> </a:t>
            </a:r>
            <a:r>
              <a:rPr lang="fr-FR" dirty="0" smtClean="0"/>
              <a:t>: 14% pro/ 60% </a:t>
            </a:r>
            <a:r>
              <a:rPr lang="fr-FR" dirty="0" err="1" smtClean="0"/>
              <a:t>Féd</a:t>
            </a:r>
            <a:r>
              <a:rPr lang="fr-FR" dirty="0" smtClean="0"/>
              <a:t> / 26% territ</a:t>
            </a:r>
          </a:p>
          <a:p>
            <a:r>
              <a:rPr lang="fr-FR" dirty="0" smtClean="0"/>
              <a:t>Provenance clubs </a:t>
            </a:r>
            <a:r>
              <a:rPr lang="fr-FR" dirty="0" smtClean="0"/>
              <a:t>sélections </a:t>
            </a:r>
            <a:r>
              <a:rPr lang="fr-FR" dirty="0" err="1" smtClean="0"/>
              <a:t>M14</a:t>
            </a:r>
            <a:r>
              <a:rPr lang="fr-FR" dirty="0" smtClean="0"/>
              <a:t> </a:t>
            </a:r>
            <a:r>
              <a:rPr lang="fr-FR" dirty="0" smtClean="0"/>
              <a:t>: 16% pro/ 58% </a:t>
            </a:r>
            <a:r>
              <a:rPr lang="fr-FR" dirty="0" err="1" smtClean="0"/>
              <a:t>Féd</a:t>
            </a:r>
            <a:r>
              <a:rPr lang="fr-FR" dirty="0" smtClean="0"/>
              <a:t> /26% territ</a:t>
            </a:r>
          </a:p>
          <a:p>
            <a:endParaRPr lang="fr-FR" dirty="0" smtClean="0"/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&gt;&gt;&gt; Accord sur évolution joueurs à potentiel mais méthode(s) ?</a:t>
            </a:r>
          </a:p>
          <a:p>
            <a:pPr marL="0" indent="0">
              <a:buNone/>
            </a:pPr>
            <a:r>
              <a:rPr lang="fr-FR" dirty="0" smtClean="0"/>
              <a:t>                  </a:t>
            </a:r>
            <a:r>
              <a:rPr lang="fr-FR" b="1" dirty="0" smtClean="0"/>
              <a:t>Rédaction d’une « charte » par le </a:t>
            </a:r>
            <a:r>
              <a:rPr lang="fr-FR" b="1" dirty="0" smtClean="0"/>
              <a:t>CD </a:t>
            </a:r>
            <a:r>
              <a:rPr lang="fr-FR" b="1" smtClean="0"/>
              <a:t>(mutations)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77784853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1551</TotalTime>
  <Words>667</Words>
  <Application>Microsoft Office PowerPoint</Application>
  <PresentationFormat>Grand écran</PresentationFormat>
  <Paragraphs>143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Thème Office</vt:lpstr>
      <vt:lpstr>Présentation PowerPoint</vt:lpstr>
      <vt:lpstr>ORDRE DU JOUR</vt:lpstr>
      <vt:lpstr>COMPTE RENDU D’ACTIVITE</vt:lpstr>
      <vt:lpstr>COMPTE RENDU D’ACTIVITE</vt:lpstr>
      <vt:lpstr>COMPTE RENDU D’ACTIVITE</vt:lpstr>
      <vt:lpstr>PAVOIS DU TARN</vt:lpstr>
      <vt:lpstr> ETUDE FORMATION/DETECTION DANS LE TARN</vt:lpstr>
      <vt:lpstr>ETUDE FORMATION/DETECTION  : Le constat sur les EDR</vt:lpstr>
      <vt:lpstr>ETUDE FORMATION/DETECTION: Le constat sur les détections et sélections</vt:lpstr>
      <vt:lpstr>ETUDE FORMATION/DETECTION: Le constat sur la formation des éducateurs</vt:lpstr>
      <vt:lpstr>ETATS GENERAUX EDR OCCITANIE</vt:lpstr>
      <vt:lpstr>ETATS GENERAUX EDR OCCITANIE : Orientations pour améliorer le fonctionnement</vt:lpstr>
      <vt:lpstr>INFORMATIONS CMP/LOR</vt:lpstr>
      <vt:lpstr>INFORMATIONS ADMINISTRATIVES</vt:lpstr>
      <vt:lpstr>LES EVENEMENTS A VENIR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CD81-PC09</dc:creator>
  <cp:lastModifiedBy>CD81-PC09</cp:lastModifiedBy>
  <cp:revision>74</cp:revision>
  <dcterms:created xsi:type="dcterms:W3CDTF">2017-11-22T09:51:39Z</dcterms:created>
  <dcterms:modified xsi:type="dcterms:W3CDTF">2018-05-01T20:01:19Z</dcterms:modified>
</cp:coreProperties>
</file>