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742" r:id="rId2"/>
  </p:sldMasterIdLst>
  <p:sldIdLst>
    <p:sldId id="257" r:id="rId3"/>
    <p:sldId id="258" r:id="rId4"/>
    <p:sldId id="259" r:id="rId5"/>
    <p:sldId id="260" r:id="rId6"/>
    <p:sldId id="267" r:id="rId7"/>
    <p:sldId id="265" r:id="rId8"/>
    <p:sldId id="261" r:id="rId9"/>
    <p:sldId id="262" r:id="rId10"/>
    <p:sldId id="264" r:id="rId11"/>
    <p:sldId id="268" r:id="rId12"/>
    <p:sldId id="269" r:id="rId13"/>
    <p:sldId id="263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72" autoAdjust="0"/>
    <p:restoredTop sz="94660"/>
  </p:normalViewPr>
  <p:slideViewPr>
    <p:cSldViewPr snapToGrid="0">
      <p:cViewPr varScale="1">
        <p:scale>
          <a:sx n="36" d="100"/>
          <a:sy n="36" d="100"/>
        </p:scale>
        <p:origin x="235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4F65-DEEE-4FD0-9DA1-6920C76EA6BD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16E5-718C-4038-99EB-E78E4532E5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4176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4F65-DEEE-4FD0-9DA1-6920C76EA6BD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16E5-718C-4038-99EB-E78E4532E5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5157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4F65-DEEE-4FD0-9DA1-6920C76EA6BD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16E5-718C-4038-99EB-E78E4532E5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985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4F65-DEEE-4FD0-9DA1-6920C76EA6BD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16E5-718C-4038-99EB-E78E4532E5CC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41149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4F65-DEEE-4FD0-9DA1-6920C76EA6BD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16E5-718C-4038-99EB-E78E4532E5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94423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4F65-DEEE-4FD0-9DA1-6920C76EA6BD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16E5-718C-4038-99EB-E78E4532E5CC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1314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4F65-DEEE-4FD0-9DA1-6920C76EA6BD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16E5-718C-4038-99EB-E78E4532E5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19174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4F65-DEEE-4FD0-9DA1-6920C76EA6BD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16E5-718C-4038-99EB-E78E4532E5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62507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4F65-DEEE-4FD0-9DA1-6920C76EA6BD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16E5-718C-4038-99EB-E78E4532E5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71220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4F65-DEEE-4FD0-9DA1-6920C76EA6BD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16E5-718C-4038-99EB-E78E4532E5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2352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9644F65-DEEE-4FD0-9DA1-6920C76EA6BD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E16E5-718C-4038-99EB-E78E4532E5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3289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4F65-DEEE-4FD0-9DA1-6920C76EA6BD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16E5-718C-4038-99EB-E78E4532E5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23797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4F65-DEEE-4FD0-9DA1-6920C76EA6BD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16E5-718C-4038-99EB-E78E4532E5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4352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4F65-DEEE-4FD0-9DA1-6920C76EA6BD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16E5-718C-4038-99EB-E78E4532E5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56136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4F65-DEEE-4FD0-9DA1-6920C76EA6BD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16E5-718C-4038-99EB-E78E4532E5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959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4F65-DEEE-4FD0-9DA1-6920C76EA6BD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16E5-718C-4038-99EB-E78E4532E5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3965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4F65-DEEE-4FD0-9DA1-6920C76EA6BD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16E5-718C-4038-99EB-E78E4532E5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6588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4F65-DEEE-4FD0-9DA1-6920C76EA6BD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16E5-718C-4038-99EB-E78E4532E5CC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840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4F65-DEEE-4FD0-9DA1-6920C76EA6BD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16E5-718C-4038-99EB-E78E4532E5CC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1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4F65-DEEE-4FD0-9DA1-6920C76EA6BD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16E5-718C-4038-99EB-E78E4532E5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0012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4F65-DEEE-4FD0-9DA1-6920C76EA6BD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16E5-718C-4038-99EB-E78E4532E5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5527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44F65-DEEE-4FD0-9DA1-6920C76EA6BD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E16E5-718C-4038-99EB-E78E4532E5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0636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9644F65-DEEE-4FD0-9DA1-6920C76EA6BD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E16E5-718C-4038-99EB-E78E4532E5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2138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9644F65-DEEE-4FD0-9DA1-6920C76EA6BD}" type="datetimeFigureOut">
              <a:rPr lang="fr-FR" smtClean="0"/>
              <a:t>13/09/2019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ADE16E5-718C-4038-99EB-E78E4532E5CC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3055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Avis-hebdo-n&#176;1085.pdf" TargetMode="External"/><Relationship Id="rId2" Type="http://schemas.openxmlformats.org/officeDocument/2006/relationships/hyperlink" Target="Avis_hebdo_1084.pdf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rugbytarn.fr/ecoles-de-rugby/reglements-par-categorie/" TargetMode="External"/><Relationship Id="rId5" Type="http://schemas.openxmlformats.org/officeDocument/2006/relationships/hyperlink" Target="Formes-de-pratiques-&#224;-lEDR-2019-2020.pdf" TargetMode="External"/><Relationship Id="rId4" Type="http://schemas.openxmlformats.org/officeDocument/2006/relationships/hyperlink" Target="2019-08-14%20Convention%20compl&#233;t&#233;e%20type%20de%20cr&#233;ation%20d'un%20rassemblement%2019-20.doc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11-09%20Fiche%20engagement%20challenge%20UMT%202019-2020.doc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Copie%20de%20Feuille%20d'engagement%20M14%20saison%202019-2020.xlsx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ETD%20-%20Passeports%20M14.xlsx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Educateurs%20ECF%202017-2018%20&amp;%202018-2019.xlsx" TargetMode="External"/><Relationship Id="rId2" Type="http://schemas.openxmlformats.org/officeDocument/2006/relationships/hyperlink" Target="http://www.rugbytarn.fr/formations/brevet-federal-ecole-de-rugby/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Projet%20M15%20F%20pr&#233;snetation%20r&#233;union%20EDR.pptx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6000" dirty="0" smtClean="0"/>
              <a:t>Réunion EDR</a:t>
            </a:r>
            <a:endParaRPr lang="fr-FR" sz="6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80" y="3030100"/>
            <a:ext cx="10058400" cy="601375"/>
          </a:xfrm>
        </p:spPr>
        <p:txBody>
          <a:bodyPr>
            <a:normAutofit/>
          </a:bodyPr>
          <a:lstStyle/>
          <a:p>
            <a:pPr algn="ctr"/>
            <a:r>
              <a:rPr lang="fr-FR" sz="3600" dirty="0" smtClean="0"/>
              <a:t>Vendredi 13 septembre 2019</a:t>
            </a:r>
            <a:endParaRPr lang="fr-FR" sz="36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332" y="0"/>
            <a:ext cx="1883668" cy="1517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10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Détections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M13: Arnaud BOUYGUES.</a:t>
            </a:r>
          </a:p>
          <a:p>
            <a:r>
              <a:rPr lang="fr-FR" dirty="0" smtClean="0"/>
              <a:t>M14: Sylvain PEGUILLAN.</a:t>
            </a:r>
          </a:p>
          <a:p>
            <a:r>
              <a:rPr lang="fr-FR" dirty="0" smtClean="0"/>
              <a:t>M15F: Pierre MASSOUBRE.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775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Samedi 16 novembre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Match OCCITANIE – Espagne à Toulouse:</a:t>
            </a:r>
          </a:p>
          <a:p>
            <a:r>
              <a:rPr lang="fr-FR" dirty="0" smtClean="0"/>
              <a:t>Toutes les EDR invitées pour le match.</a:t>
            </a:r>
          </a:p>
          <a:p>
            <a:r>
              <a:rPr lang="fr-FR" dirty="0" smtClean="0"/>
              <a:t>Possibilité d’organiser l’UMT le matin pour les Edr souhaitant aller au match l’après-midi ?</a:t>
            </a:r>
          </a:p>
          <a:p>
            <a:r>
              <a:rPr lang="fr-FR" dirty="0" smtClean="0"/>
              <a:t>+ d’infos à venir.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7509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Questions diverses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7880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Infos administratives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80" y="1889276"/>
            <a:ext cx="10058400" cy="446798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Effectifs par catégorie:  voir liste en PJ.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Avis hebdo FFR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 smtClean="0">
                <a:hlinkClick r:id="rId2" action="ppaction://hlinkfile"/>
              </a:rPr>
              <a:t>Avis_hebdo_1084.pdf</a:t>
            </a:r>
            <a:endParaRPr lang="fr-FR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 smtClean="0">
                <a:hlinkClick r:id="rId3" action="ppaction://hlinkfile"/>
              </a:rPr>
              <a:t>Avis-hebdo-n°1085.pdf</a:t>
            </a: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Fiche rassemblement</a:t>
            </a:r>
            <a:r>
              <a:rPr lang="fr-FR" dirty="0"/>
              <a:t>: </a:t>
            </a:r>
            <a:endParaRPr lang="fr-FR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 smtClean="0"/>
              <a:t>Annexe 6</a:t>
            </a:r>
            <a:endParaRPr lang="fr-FR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 smtClean="0">
                <a:hlinkClick r:id="rId4" action="ppaction://hlinkfile"/>
              </a:rPr>
              <a:t>2019-08-14 </a:t>
            </a:r>
            <a:r>
              <a:rPr lang="fr-FR" dirty="0" smtClean="0">
                <a:hlinkClick r:id="rId4" action="ppaction://hlinkfile"/>
              </a:rPr>
              <a:t>Convention complétée type de création d'un rassemblement 19-20.docx</a:t>
            </a:r>
            <a:endParaRPr lang="fr-FR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Nouvelles pratique 2019-2020: </a:t>
            </a:r>
            <a:r>
              <a:rPr lang="fr-FR" dirty="0" smtClean="0">
                <a:hlinkClick r:id="rId5" action="ppaction://hlinkfile"/>
              </a:rPr>
              <a:t>Formes-de-pratiques-à-lEDR-2019-2020.pdf</a:t>
            </a:r>
            <a:endParaRPr lang="fr-FR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Rugby </a:t>
            </a:r>
            <a:r>
              <a:rPr lang="fr-FR" dirty="0"/>
              <a:t>Digest: </a:t>
            </a:r>
            <a:r>
              <a:rPr lang="fr-FR" dirty="0">
                <a:hlinkClick r:id="rId6"/>
              </a:rPr>
              <a:t>http://www.rugbytarn.fr/ecoles-de-rugby/reglements-par-categorie</a:t>
            </a:r>
            <a:r>
              <a:rPr lang="fr-FR" dirty="0" smtClean="0">
                <a:hlinkClick r:id="rId6"/>
              </a:rPr>
              <a:t>/</a:t>
            </a: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Ateliers sécurité M8-M10-M12: Mise en place de séance type pour les EDR (5 ateliers sécurité dans la saison: 5 </a:t>
            </a:r>
            <a:r>
              <a:rPr lang="fr-FR" dirty="0" err="1" smtClean="0"/>
              <a:t>oct</a:t>
            </a:r>
            <a:r>
              <a:rPr lang="fr-FR" dirty="0" smtClean="0"/>
              <a:t>, 9 nov, 30 nov, 14 mars, 16 mai).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 smtClean="0"/>
              <a:t>Contenu FFR envoyé par le CD81. </a:t>
            </a:r>
            <a:endParaRPr lang="fr-FR" dirty="0"/>
          </a:p>
          <a:p>
            <a:pPr lvl="1">
              <a:buFont typeface="Wingdings" panose="05000000000000000000" pitchFamily="2" charset="2"/>
              <a:buChar char="q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842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Plateaux départementaux: M6 à M12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Plateaux M6: 1 plateau par mois (ateliers + matchs): Répartition des effectifs sur 2/3 secteurs (Ouest-Nord et Sud) afin de limiter les déplacements.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 smtClean="0"/>
              <a:t>Les dates: 9 nov-7 déc-25 jan-14 mars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UMT (M8-M10-M12): période octobre-décembre</a:t>
            </a:r>
            <a:endParaRPr lang="fr-FR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/>
              <a:t>Organisation: </a:t>
            </a:r>
            <a:endParaRPr lang="fr-FR" dirty="0" smtClean="0"/>
          </a:p>
          <a:p>
            <a:pPr lvl="2">
              <a:buFont typeface="Wingdings" panose="05000000000000000000" pitchFamily="2" charset="2"/>
              <a:buChar char="q"/>
            </a:pPr>
            <a:r>
              <a:rPr lang="fr-FR" dirty="0" smtClean="0"/>
              <a:t>EDR avec effectif M8-M10-M12 qui rentre dans 1 bus: déplacement ensemble.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fr-FR" dirty="0"/>
              <a:t>EDR avec effectif M8-M10-M12 qui </a:t>
            </a:r>
            <a:r>
              <a:rPr lang="fr-FR" dirty="0" smtClean="0"/>
              <a:t>nécessite 2 bus: déplacement séparé: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fr-FR" dirty="0" smtClean="0"/>
              <a:t>M8-M10 d’un coté.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fr-FR" dirty="0" smtClean="0"/>
              <a:t>M12 de l’autre.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fr-FR" dirty="0" smtClean="0"/>
              <a:t>Les dates: 16 nov-14 déc.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 smtClean="0"/>
              <a:t>Plateaux supplémentaires pour les M12: 28 sept &amp; 12oct (pour les EDR volontaires).</a:t>
            </a:r>
            <a:endParaRPr lang="fr-FR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/>
              <a:t>Engagements: </a:t>
            </a:r>
            <a:r>
              <a:rPr lang="fr-FR" dirty="0" smtClean="0">
                <a:hlinkClick r:id="rId2" action="ppaction://hlinkfile"/>
              </a:rPr>
              <a:t>11-09 Fiche engagement challenge UMT 2019-2020.doc</a:t>
            </a:r>
            <a:endParaRPr lang="fr-FR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 smtClean="0"/>
              <a:t>Rubalise </a:t>
            </a:r>
            <a:r>
              <a:rPr lang="fr-FR" dirty="0"/>
              <a:t>/ chasubles: </a:t>
            </a:r>
            <a:r>
              <a:rPr lang="fr-FR" dirty="0" smtClean="0"/>
              <a:t>obligatoire.</a:t>
            </a: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endParaRPr lang="fr-FR" dirty="0" smtClean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389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Plateaux ligue: M14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Engagement M14 (phase 1): envoi CD81 avant 20 septembre: </a:t>
            </a:r>
            <a:r>
              <a:rPr lang="fr-FR" dirty="0" smtClean="0">
                <a:hlinkClick r:id="rId2" action="ppaction://hlinkfile"/>
              </a:rPr>
              <a:t>Copie de Feuille d'engagement M14 saison 2019-2020.xlsx</a:t>
            </a:r>
            <a:endParaRPr lang="fr-FR" dirty="0" smtClean="0"/>
          </a:p>
          <a:p>
            <a:r>
              <a:rPr lang="fr-FR" dirty="0" smtClean="0"/>
              <a:t>Jeu à X</a:t>
            </a:r>
          </a:p>
          <a:p>
            <a:r>
              <a:rPr lang="fr-FR" dirty="0" smtClean="0"/>
              <a:t>Jeu à XV</a:t>
            </a:r>
          </a:p>
          <a:p>
            <a:r>
              <a:rPr lang="fr-FR" dirty="0" smtClean="0"/>
              <a:t>Jeu à VII ?</a:t>
            </a:r>
          </a:p>
        </p:txBody>
      </p:sp>
    </p:spTree>
    <p:extLst>
      <p:ext uri="{BB962C8B-B14F-4D97-AF65-F5344CB8AC3E}">
        <p14:creationId xmlns:p14="http://schemas.microsoft.com/office/powerpoint/2010/main" val="200779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Passeports jeu à XV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Passeports M14: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/>
              <a:t>Arbitres: </a:t>
            </a:r>
            <a:r>
              <a:rPr lang="fr-FR" dirty="0" smtClean="0"/>
              <a:t>21 </a:t>
            </a:r>
            <a:r>
              <a:rPr lang="fr-FR" dirty="0"/>
              <a:t>septembre </a:t>
            </a:r>
            <a:r>
              <a:rPr lang="fr-FR" dirty="0" smtClean="0"/>
              <a:t>2019 (14h-16h): Présence obligatoire d’au moins 5 joueurs + </a:t>
            </a:r>
            <a:r>
              <a:rPr lang="fr-FR" dirty="0"/>
              <a:t>1</a:t>
            </a:r>
            <a:r>
              <a:rPr lang="fr-FR" dirty="0" smtClean="0"/>
              <a:t> éducateur formé </a:t>
            </a:r>
            <a:r>
              <a:rPr lang="fr-FR" dirty="0"/>
              <a:t>ou en cours de formation</a:t>
            </a:r>
            <a:r>
              <a:rPr lang="fr-FR" dirty="0" smtClean="0"/>
              <a:t> / équipe engagée. </a:t>
            </a:r>
            <a:endParaRPr lang="fr-FR" dirty="0"/>
          </a:p>
          <a:p>
            <a:pPr lvl="2">
              <a:buFont typeface="Wingdings" panose="05000000000000000000" pitchFamily="2" charset="2"/>
              <a:buChar char="q"/>
            </a:pPr>
            <a:r>
              <a:rPr lang="fr-FR" dirty="0"/>
              <a:t>Gaillac: Stade Bernard Laporte.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fr-FR" dirty="0"/>
              <a:t>Albi: </a:t>
            </a:r>
            <a:r>
              <a:rPr lang="fr-FR" dirty="0" smtClean="0"/>
              <a:t>Plaine de la Guitardié.</a:t>
            </a:r>
            <a:endParaRPr lang="fr-FR" dirty="0"/>
          </a:p>
          <a:p>
            <a:pPr lvl="2">
              <a:buFont typeface="Wingdings" panose="05000000000000000000" pitchFamily="2" charset="2"/>
              <a:buChar char="q"/>
            </a:pPr>
            <a:r>
              <a:rPr lang="fr-FR" dirty="0"/>
              <a:t>Castres: Stade du </a:t>
            </a:r>
            <a:r>
              <a:rPr lang="fr-FR" dirty="0" smtClean="0"/>
              <a:t>Rey.</a:t>
            </a:r>
          </a:p>
          <a:p>
            <a:pPr marL="384048" lvl="2" indent="0">
              <a:buNone/>
            </a:pPr>
            <a:endParaRPr lang="fr-FR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/>
              <a:t>Joueurs de devant: visite de l’équipe technique dans les EDR 2</a:t>
            </a:r>
            <a:r>
              <a:rPr lang="fr-FR" baseline="30000" dirty="0"/>
              <a:t>ème</a:t>
            </a:r>
            <a:r>
              <a:rPr lang="fr-FR" dirty="0"/>
              <a:t> quinzaine de septembre</a:t>
            </a:r>
            <a:r>
              <a:rPr lang="fr-FR" dirty="0" smtClean="0"/>
              <a:t>.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fr-FR" dirty="0" smtClean="0"/>
              <a:t>1</a:t>
            </a:r>
            <a:r>
              <a:rPr lang="fr-FR" baseline="30000" dirty="0" smtClean="0"/>
              <a:t>ère</a:t>
            </a:r>
            <a:r>
              <a:rPr lang="fr-FR" dirty="0" smtClean="0"/>
              <a:t> journée de jeu à X ou à XV: samedi 12 octobre.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fr-FR" dirty="0" smtClean="0"/>
              <a:t>Répartition ETD: </a:t>
            </a:r>
            <a:r>
              <a:rPr lang="fr-FR" dirty="0" smtClean="0">
                <a:hlinkClick r:id="rId2" action="ppaction://hlinkfile"/>
              </a:rPr>
              <a:t>ETD - Passeports M14.xlsx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14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Challenge CD81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Challenges départementaux: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/>
              <a:t>Orange Rugby Challenge (M14): </a:t>
            </a:r>
            <a:r>
              <a:rPr lang="fr-FR" dirty="0" smtClean="0"/>
              <a:t>samedi 7 décembre 2019.</a:t>
            </a:r>
            <a:endParaRPr lang="fr-FR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/>
              <a:t>Crampons d’or (M12): </a:t>
            </a:r>
            <a:r>
              <a:rPr lang="fr-FR" dirty="0" smtClean="0"/>
              <a:t>samedi 21 mars 2020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951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Formation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Brevet Fédéral Initiation – Développement: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Inscription avant le 27 septembre</a:t>
            </a:r>
            <a:r>
              <a:rPr lang="fr-FR" dirty="0"/>
              <a:t>: </a:t>
            </a:r>
            <a:r>
              <a:rPr lang="fr-FR" dirty="0">
                <a:hlinkClick r:id="rId2"/>
              </a:rPr>
              <a:t>http://www.rugbytarn.fr/formations/brevet-federal-ecole-de-rugby</a:t>
            </a:r>
            <a:r>
              <a:rPr lang="fr-FR" dirty="0" smtClean="0">
                <a:hlinkClick r:id="rId2"/>
              </a:rPr>
              <a:t>/</a:t>
            </a:r>
            <a:endParaRPr lang="fr-FR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3 </a:t>
            </a:r>
            <a:r>
              <a:rPr lang="fr-FR" dirty="0"/>
              <a:t>blocs de formation: Vendredi soir + samedi </a:t>
            </a:r>
            <a:r>
              <a:rPr lang="fr-FR" dirty="0" smtClean="0"/>
              <a:t>journée / 3 </a:t>
            </a:r>
            <a:r>
              <a:rPr lang="fr-FR" dirty="0"/>
              <a:t>secteurs de formation si suffisamment d’inscrits</a:t>
            </a:r>
            <a:r>
              <a:rPr lang="fr-FR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smtClean="0"/>
              <a:t>Etat éducateurs ECF 2017-2018 et 2018-2019: </a:t>
            </a:r>
            <a:r>
              <a:rPr lang="fr-FR" dirty="0" smtClean="0">
                <a:hlinkClick r:id="rId3" action="ppaction://hlinkfile"/>
              </a:rPr>
              <a:t>Educateurs ECF 2017-2018 &amp; 2018-2019.xlsx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520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Pratique féminine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-Projet 2019-2020</a:t>
            </a:r>
            <a:r>
              <a:rPr lang="fr-FR" dirty="0" smtClean="0"/>
              <a:t>: </a:t>
            </a:r>
            <a:r>
              <a:rPr lang="fr-FR" dirty="0" smtClean="0">
                <a:hlinkClick r:id="rId2" action="ppaction://hlinkpres?slideindex=1&amp;slidetitle="/>
              </a:rPr>
              <a:t>Projet M15 F </a:t>
            </a:r>
            <a:r>
              <a:rPr lang="fr-FR" dirty="0" err="1" smtClean="0">
                <a:hlinkClick r:id="rId2" action="ppaction://hlinkpres?slideindex=1&amp;slidetitle="/>
              </a:rPr>
              <a:t>présnetation</a:t>
            </a:r>
            <a:r>
              <a:rPr lang="fr-FR" dirty="0" smtClean="0">
                <a:hlinkClick r:id="rId2" action="ppaction://hlinkpres?slideindex=1&amp;slidetitle="/>
              </a:rPr>
              <a:t> réunion EDR.pptx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1554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Organisation de tournois </a:t>
            </a:r>
            <a:r>
              <a:rPr lang="fr-FR" dirty="0" smtClean="0"/>
              <a:t>privés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618861"/>
          </a:xfrm>
        </p:spPr>
        <p:txBody>
          <a:bodyPr>
            <a:normAutofit fontScale="85000" lnSpcReduction="20000"/>
          </a:bodyPr>
          <a:lstStyle/>
          <a:p>
            <a:r>
              <a:rPr lang="fr-FR" u="sng" dirty="0" smtClean="0"/>
              <a:t>Demande: </a:t>
            </a:r>
            <a:r>
              <a:rPr lang="fr-FR" dirty="0"/>
              <a:t>Annexe 3 organisation de </a:t>
            </a:r>
            <a:r>
              <a:rPr lang="fr-FR" dirty="0" smtClean="0"/>
              <a:t>tournoi</a:t>
            </a:r>
            <a:endParaRPr lang="fr-FR" u="sng" dirty="0" smtClean="0"/>
          </a:p>
          <a:p>
            <a:r>
              <a:rPr lang="fr-FR" u="sng" dirty="0" smtClean="0"/>
              <a:t>Semestre </a:t>
            </a:r>
            <a:r>
              <a:rPr lang="fr-FR" u="sng" dirty="0" smtClean="0"/>
              <a:t>1 (2019):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Briatexte: Dimanche 6 octobre: M8-M10-M12 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Lavaur: Dimanche 13 octobre: M6-M8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Alban: </a:t>
            </a:r>
            <a:r>
              <a:rPr lang="fr-FR" dirty="0" smtClean="0"/>
              <a:t>Samedi 19 octobre: </a:t>
            </a:r>
            <a:r>
              <a:rPr lang="fr-FR" dirty="0" smtClean="0"/>
              <a:t>M6-M8-M10</a:t>
            </a:r>
            <a:endParaRPr lang="fr-FR" dirty="0" smtClean="0"/>
          </a:p>
          <a:p>
            <a:r>
              <a:rPr lang="fr-FR" u="sng" dirty="0" smtClean="0"/>
              <a:t>Semestre 2 (2020</a:t>
            </a:r>
            <a:r>
              <a:rPr lang="fr-FR" u="sng" dirty="0" smtClean="0"/>
              <a:t>):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Aviron C: 16 mai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Mazamet: 6 </a:t>
            </a:r>
            <a:r>
              <a:rPr lang="fr-FR" dirty="0" smtClean="0"/>
              <a:t>juin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Rabastens: 16 mai 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Saint Sulpice: 13-14 juin 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CO: 2 ou 9 mai 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Saint Juéry: </a:t>
            </a:r>
            <a:r>
              <a:rPr lang="fr-FR" smtClean="0"/>
              <a:t>16 mai ?</a:t>
            </a:r>
            <a:endParaRPr lang="fr-F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dirty="0" smtClean="0"/>
              <a:t>Albi: 30 ami 1</a:t>
            </a:r>
            <a:r>
              <a:rPr lang="fr-FR" baseline="30000" dirty="0" smtClean="0"/>
              <a:t>er</a:t>
            </a:r>
            <a:r>
              <a:rPr lang="fr-FR" dirty="0" smtClean="0"/>
              <a:t> juin ?</a:t>
            </a:r>
          </a:p>
          <a:p>
            <a:pPr>
              <a:buFont typeface="Wingdings" panose="05000000000000000000" pitchFamily="2" charset="2"/>
              <a:buChar char="§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21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étrospective">
  <a:themeElements>
    <a:clrScheme name="Rétrospectiv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963</TotalTime>
  <Words>558</Words>
  <Application>Microsoft Office PowerPoint</Application>
  <PresentationFormat>Grand écran</PresentationFormat>
  <Paragraphs>78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Calibri</vt:lpstr>
      <vt:lpstr>Calibri Light</vt:lpstr>
      <vt:lpstr>Wingdings</vt:lpstr>
      <vt:lpstr>Wingdings 2</vt:lpstr>
      <vt:lpstr>HDOfficeLightV0</vt:lpstr>
      <vt:lpstr>Rétrospective</vt:lpstr>
      <vt:lpstr>Réunion EDR</vt:lpstr>
      <vt:lpstr>Infos administratives</vt:lpstr>
      <vt:lpstr>Plateaux départementaux: M6 à M12</vt:lpstr>
      <vt:lpstr>Plateaux ligue: M14</vt:lpstr>
      <vt:lpstr>Passeports jeu à XV</vt:lpstr>
      <vt:lpstr>Challenge CD81</vt:lpstr>
      <vt:lpstr>Formation</vt:lpstr>
      <vt:lpstr>Pratique féminine</vt:lpstr>
      <vt:lpstr>Organisation de tournois privés</vt:lpstr>
      <vt:lpstr>Détections</vt:lpstr>
      <vt:lpstr>Samedi 16 novembre</vt:lpstr>
      <vt:lpstr>Questions diverses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EDR</dc:title>
  <dc:creator>CD81_PC02</dc:creator>
  <cp:lastModifiedBy>CD81_PC02</cp:lastModifiedBy>
  <cp:revision>52</cp:revision>
  <dcterms:created xsi:type="dcterms:W3CDTF">2018-09-13T09:06:57Z</dcterms:created>
  <dcterms:modified xsi:type="dcterms:W3CDTF">2019-09-13T19:49:00Z</dcterms:modified>
</cp:coreProperties>
</file>