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9" r:id="rId5"/>
    <p:sldId id="259" r:id="rId6"/>
    <p:sldId id="260" r:id="rId7"/>
    <p:sldId id="262" r:id="rId8"/>
    <p:sldId id="266" r:id="rId9"/>
    <p:sldId id="270" r:id="rId10"/>
    <p:sldId id="271" r:id="rId11"/>
    <p:sldId id="272" r:id="rId12"/>
    <p:sldId id="273" r:id="rId13"/>
    <p:sldId id="267" r:id="rId14"/>
    <p:sldId id="274" r:id="rId15"/>
    <p:sldId id="268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83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12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89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32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64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06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22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7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72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82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89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F68BE-7204-421A-B1BB-44C86772876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216ED-7B17-4CA7-A581-9FB499B64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83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r>
              <a:rPr lang="fr-FR" sz="6500" b="1" dirty="0">
                <a:solidFill>
                  <a:srgbClr val="002060"/>
                </a:solidFill>
              </a:rPr>
              <a:t>FORUM DES CLUBS</a:t>
            </a:r>
          </a:p>
          <a:p>
            <a:r>
              <a:rPr lang="fr-FR" sz="3200" dirty="0" smtClean="0"/>
              <a:t>PUYLAURENS 11/03/2024</a:t>
            </a: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83" y="814381"/>
            <a:ext cx="3619406" cy="284321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242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</a:rPr>
              <a:t>CHAMPIONNAT DU TARN SEVEN’S M16/M19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Graulhet le 27/02</a:t>
            </a:r>
          </a:p>
          <a:p>
            <a:pPr lvl="1"/>
            <a:r>
              <a:rPr lang="fr-FR" dirty="0" smtClean="0"/>
              <a:t>12 équipes M16 – Vainqueur : UA Gaillac</a:t>
            </a:r>
          </a:p>
          <a:p>
            <a:pPr lvl="1"/>
            <a:r>
              <a:rPr lang="fr-FR" dirty="0" smtClean="0"/>
              <a:t>9 équipes M19 – Vainqueur : ASV Lavaur</a:t>
            </a:r>
          </a:p>
          <a:p>
            <a:pPr marL="457200" lvl="1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Finales régionales le 25/05 à Villefranche de Lauragais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7171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COHESION SOCIALE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Compétitions et performances, formation, détection, </a:t>
            </a:r>
          </a:p>
          <a:p>
            <a:pPr marL="0" indent="0">
              <a:buNone/>
            </a:pPr>
            <a:r>
              <a:rPr lang="fr-FR" dirty="0" smtClean="0"/>
              <a:t>           mais </a:t>
            </a:r>
            <a:r>
              <a:rPr lang="fr-FR" dirty="0"/>
              <a:t>aussi</a:t>
            </a:r>
            <a:r>
              <a:rPr lang="fr-FR" dirty="0" smtClean="0"/>
              <a:t>…</a:t>
            </a:r>
            <a:r>
              <a:rPr lang="fr-FR" u="sng" dirty="0" smtClean="0"/>
              <a:t>&gt;&gt;&gt; Cohésion sociale et milieu scolaire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Des interventions :</a:t>
            </a:r>
          </a:p>
          <a:p>
            <a:pPr lvl="1"/>
            <a:r>
              <a:rPr lang="fr-FR" dirty="0" smtClean="0"/>
              <a:t>Milieu carcéral / Quartiers (QPV) / Sport adapté / Sport santé / Ecoles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Année olympique et paralympique :</a:t>
            </a:r>
          </a:p>
          <a:p>
            <a:pPr lvl="1"/>
            <a:r>
              <a:rPr lang="fr-FR" dirty="0" smtClean="0"/>
              <a:t>Semaine olympique du 02 au 06/06</a:t>
            </a:r>
          </a:p>
          <a:p>
            <a:pPr lvl="1"/>
            <a:r>
              <a:rPr lang="fr-FR" dirty="0" smtClean="0"/>
              <a:t>Village du sport tarnais du 23/06 au 11/08</a:t>
            </a:r>
          </a:p>
          <a:p>
            <a:pPr lvl="1"/>
            <a:r>
              <a:rPr lang="fr-FR" dirty="0" smtClean="0"/>
              <a:t>Journée nationale du sport scolaire (3</a:t>
            </a:r>
            <a:r>
              <a:rPr lang="fr-FR" baseline="30000" dirty="0" smtClean="0"/>
              <a:t>e</a:t>
            </a:r>
            <a:r>
              <a:rPr lang="fr-FR" dirty="0" smtClean="0"/>
              <a:t> semaine septembre)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Rugby social club : club engagé / club </a:t>
            </a:r>
            <a:r>
              <a:rPr lang="fr-FR" dirty="0" err="1" smtClean="0"/>
              <a:t>éco-responsable</a:t>
            </a: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Une ETD performante…en collaboration avec les élus et les clubs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Un enjeu sociétal et d’éducation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4549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CONVENTION CD 81/ CDOS / TRIFYL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Convention signée Décembre 2023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Objectif : Pour une pratique sportive </a:t>
            </a:r>
            <a:r>
              <a:rPr lang="fr-FR" dirty="0" err="1" smtClean="0"/>
              <a:t>eco-responsable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Actions à deux niveaux :</a:t>
            </a:r>
          </a:p>
          <a:p>
            <a:pPr lvl="1"/>
            <a:r>
              <a:rPr lang="fr-FR" dirty="0" smtClean="0"/>
              <a:t>Tournois départementaux (CD) Ex  : Boucliers de terroir</a:t>
            </a:r>
          </a:p>
          <a:p>
            <a:pPr lvl="1"/>
            <a:r>
              <a:rPr lang="fr-FR" dirty="0" smtClean="0"/>
              <a:t>Equipements sportifs locaux (clubs)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Visites en cours dans les clubs :</a:t>
            </a:r>
          </a:p>
          <a:p>
            <a:pPr lvl="1"/>
            <a:r>
              <a:rPr lang="fr-FR" dirty="0" smtClean="0"/>
              <a:t>Matthieu Thomas (</a:t>
            </a:r>
            <a:r>
              <a:rPr lang="fr-FR" dirty="0" err="1" smtClean="0"/>
              <a:t>Trifyl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Lukas </a:t>
            </a:r>
            <a:r>
              <a:rPr lang="fr-FR" dirty="0" err="1" smtClean="0"/>
              <a:t>Fabra</a:t>
            </a:r>
            <a:r>
              <a:rPr lang="fr-FR" dirty="0" smtClean="0"/>
              <a:t> Béteille (CD 81)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3457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INFORMATIONS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Club engagé (FFR) et club sportif engagé (Ministère sports)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Campagne subventions Agence Nationale du Sport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Formations dirigeants / bénévoles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Campagne contre les violences sexuelles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Stages Rugby vacances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8,9,11,12/04 : stage multisports à </a:t>
            </a:r>
            <a:r>
              <a:rPr lang="fr-FR" dirty="0" err="1" smtClean="0"/>
              <a:t>Saïx</a:t>
            </a:r>
            <a:r>
              <a:rPr lang="fr-FR" dirty="0" smtClean="0"/>
              <a:t> (F et G)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03 </a:t>
            </a:r>
            <a:r>
              <a:rPr lang="fr-FR" dirty="0"/>
              <a:t>au 07/07 </a:t>
            </a:r>
            <a:r>
              <a:rPr lang="fr-FR" dirty="0" err="1"/>
              <a:t>Touscayrats</a:t>
            </a:r>
            <a:r>
              <a:rPr lang="fr-FR" dirty="0"/>
              <a:t> </a:t>
            </a:r>
            <a:r>
              <a:rPr lang="fr-FR" dirty="0" smtClean="0"/>
              <a:t>G 2008/2009/2010 </a:t>
            </a:r>
            <a:r>
              <a:rPr lang="fr-FR" dirty="0"/>
              <a:t>(Yannick Caballero)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08 </a:t>
            </a:r>
            <a:r>
              <a:rPr lang="fr-FR" dirty="0"/>
              <a:t>au </a:t>
            </a:r>
            <a:r>
              <a:rPr lang="fr-FR" dirty="0" smtClean="0"/>
              <a:t>12/07 : </a:t>
            </a:r>
            <a:r>
              <a:rPr lang="fr-FR" dirty="0" err="1" smtClean="0"/>
              <a:t>Razisse</a:t>
            </a:r>
            <a:r>
              <a:rPr lang="fr-FR" dirty="0" smtClean="0"/>
              <a:t> G 2011/2012/2013 </a:t>
            </a:r>
            <a:r>
              <a:rPr lang="fr-FR" dirty="0"/>
              <a:t>(Adrien </a:t>
            </a:r>
            <a:r>
              <a:rPr lang="fr-FR" dirty="0" err="1"/>
              <a:t>Seguret</a:t>
            </a:r>
            <a:r>
              <a:rPr lang="fr-FR" dirty="0"/>
              <a:t>) 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03 au </a:t>
            </a:r>
            <a:r>
              <a:rPr lang="fr-FR" dirty="0" smtClean="0"/>
              <a:t>06/07: </a:t>
            </a:r>
            <a:r>
              <a:rPr lang="fr-FR" dirty="0" err="1"/>
              <a:t>Razisse</a:t>
            </a:r>
            <a:r>
              <a:rPr lang="fr-FR" dirty="0"/>
              <a:t> Filles 2009/2010/2011 </a:t>
            </a:r>
            <a:r>
              <a:rPr lang="fr-FR" dirty="0" smtClean="0"/>
              <a:t>(Cloé </a:t>
            </a:r>
            <a:r>
              <a:rPr lang="fr-FR" dirty="0" err="1" smtClean="0"/>
              <a:t>Correa</a:t>
            </a:r>
            <a:r>
              <a:rPr lang="fr-FR" dirty="0" smtClean="0"/>
              <a:t> et </a:t>
            </a:r>
            <a:r>
              <a:rPr lang="fr-FR" dirty="0" err="1" smtClean="0"/>
              <a:t>Arbey</a:t>
            </a:r>
            <a:r>
              <a:rPr lang="fr-FR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Questions </a:t>
            </a:r>
            <a:r>
              <a:rPr lang="fr-FR" dirty="0"/>
              <a:t>financières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Cotisations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9417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5291" y="1576252"/>
            <a:ext cx="771579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dirty="0"/>
              <a:t>REMISE DE RECOMPENSES</a:t>
            </a:r>
            <a:r>
              <a:rPr lang="fr-FR" dirty="0"/>
              <a:t>: </a:t>
            </a:r>
            <a:endParaRPr lang="fr-FR" dirty="0" smtClean="0"/>
          </a:p>
          <a:p>
            <a:pPr algn="ctr"/>
            <a:r>
              <a:rPr lang="fr-FR" sz="3600" dirty="0" smtClean="0"/>
              <a:t>challenge </a:t>
            </a:r>
            <a:r>
              <a:rPr lang="fr-FR" sz="3600" dirty="0"/>
              <a:t>gentleman rugby 22/23</a:t>
            </a:r>
            <a:br>
              <a:rPr lang="fr-FR" sz="3600" dirty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3200" dirty="0"/>
              <a:t>SOR-AGOUT M16</a:t>
            </a:r>
            <a:br>
              <a:rPr lang="fr-FR" sz="3200" dirty="0"/>
            </a:br>
            <a:r>
              <a:rPr lang="fr-FR" sz="3200" dirty="0"/>
              <a:t>SAINT-JUERY ARTHES M19</a:t>
            </a:r>
          </a:p>
        </p:txBody>
      </p:sp>
    </p:spTree>
    <p:extLst>
      <p:ext uri="{BB962C8B-B14F-4D97-AF65-F5344CB8AC3E}">
        <p14:creationId xmlns:p14="http://schemas.microsoft.com/office/powerpoint/2010/main" val="353389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r>
              <a:rPr lang="fr-FR" sz="6500" b="1" dirty="0">
                <a:solidFill>
                  <a:srgbClr val="002060"/>
                </a:solidFill>
              </a:rPr>
              <a:t>FORUM DES CLUBS</a:t>
            </a:r>
          </a:p>
          <a:p>
            <a:r>
              <a:rPr lang="fr-FR" sz="3200" smtClean="0"/>
              <a:t>PUYLAURENS 11/03/2024</a:t>
            </a: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83" y="814381"/>
            <a:ext cx="3619406" cy="284321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8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C3A6C-1424-40C5-8800-FAB315890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ORDRE DU JOUR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901E79-66C8-45C4-9D37-E5C7B6E4D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Accueil - 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Sélections départementales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Organisation tournois départementaux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Cohésion sociale / Convention </a:t>
            </a:r>
            <a:r>
              <a:rPr lang="fr-FR" sz="24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Trifyl</a:t>
            </a:r>
            <a:endParaRPr lang="fr-FR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fr-FR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Informations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fr-FR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diverses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+mj-lt"/>
              <a:buAutoNum type="arabicPeriod"/>
            </a:pPr>
            <a:endParaRPr lang="fr-FR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fr-FR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68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SELECTIONS DEPARTEMENTALES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M13 G : Armagnac (Auch) le 13/04 – Balma le 20/05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M14 G: Languedoc le 27/02 – </a:t>
            </a:r>
            <a:r>
              <a:rPr lang="fr-FR" dirty="0" err="1" smtClean="0"/>
              <a:t>Batigne</a:t>
            </a:r>
            <a:r>
              <a:rPr lang="fr-FR" dirty="0" smtClean="0"/>
              <a:t> (Graulhet) le 20/04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M16 </a:t>
            </a:r>
            <a:r>
              <a:rPr lang="fr-FR" dirty="0"/>
              <a:t>G: Challenge </a:t>
            </a:r>
            <a:r>
              <a:rPr lang="fr-FR" dirty="0" err="1"/>
              <a:t>Mondon</a:t>
            </a:r>
            <a:r>
              <a:rPr lang="fr-FR" dirty="0"/>
              <a:t> Occitanie – ½ finale le 30/03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M19 G: Challenge </a:t>
            </a:r>
            <a:r>
              <a:rPr lang="fr-FR" dirty="0" err="1"/>
              <a:t>Dantin</a:t>
            </a:r>
            <a:r>
              <a:rPr lang="fr-FR" dirty="0"/>
              <a:t> Occitanie : non qualifiés (2</a:t>
            </a:r>
            <a:r>
              <a:rPr lang="fr-FR" baseline="30000" dirty="0"/>
              <a:t>e</a:t>
            </a:r>
            <a:r>
              <a:rPr lang="fr-FR" dirty="0"/>
              <a:t> de poule)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M12 F : Armagnac (Auch) le 13/04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M15 </a:t>
            </a:r>
            <a:r>
              <a:rPr lang="fr-FR" dirty="0"/>
              <a:t>F : </a:t>
            </a:r>
            <a:r>
              <a:rPr lang="fr-FR" dirty="0" smtClean="0"/>
              <a:t>Languedoc </a:t>
            </a:r>
            <a:r>
              <a:rPr lang="fr-FR" dirty="0"/>
              <a:t>le </a:t>
            </a:r>
            <a:r>
              <a:rPr lang="fr-FR" dirty="0" smtClean="0"/>
              <a:t>27/02 – Challenge Occitan 16/03</a:t>
            </a:r>
          </a:p>
          <a:p>
            <a:pPr marL="0" indent="0">
              <a:buNone/>
            </a:pPr>
            <a:r>
              <a:rPr lang="fr-FR" dirty="0" smtClean="0"/>
              <a:t>                  </a:t>
            </a:r>
            <a:r>
              <a:rPr lang="fr-FR" dirty="0" err="1" smtClean="0"/>
              <a:t>Batigne</a:t>
            </a:r>
            <a:r>
              <a:rPr lang="fr-FR" dirty="0" smtClean="0"/>
              <a:t> M14 (</a:t>
            </a:r>
            <a:r>
              <a:rPr lang="fr-FR" dirty="0" err="1" smtClean="0"/>
              <a:t>Briatexte</a:t>
            </a:r>
            <a:r>
              <a:rPr lang="fr-FR" dirty="0"/>
              <a:t>) le 20/04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M18 F : Challenge Occitanie – Non engagées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716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 smtClean="0"/>
              <a:t>TOURNOIS DEPARTEMENTAUX</a:t>
            </a:r>
            <a:endParaRPr lang="fr-FR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43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BOUCLIERS DE TERROIR SENIORS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24/03/2023 Castres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3 Boucliers : R1/R2/R3 - </a:t>
            </a:r>
            <a:r>
              <a:rPr lang="fr-FR" dirty="0"/>
              <a:t>Matchs : 13 h / 14 h 45 / </a:t>
            </a:r>
            <a:r>
              <a:rPr lang="fr-FR" dirty="0" smtClean="0"/>
              <a:t>16 </a:t>
            </a:r>
            <a:r>
              <a:rPr lang="fr-FR" dirty="0"/>
              <a:t>h </a:t>
            </a:r>
            <a:r>
              <a:rPr lang="fr-FR" dirty="0" smtClean="0"/>
              <a:t>30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Qualifiés : deux premiers suivant classement LOR (y/c points bonus)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Matchs 2 x 40’ – 22 joueurs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Réception officielle VIP 12 h 00 et 18 h 30 (y compris présidents clubs)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Entrée gratuite / Bourriche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Conférence presse présentation lundi 18/03- Conseil départemental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Présentation et résultats presse et réseaux sociaux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620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</a:rPr>
              <a:t>BOUCLIERS DE TERROIR CADETS / JUNIORS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06/04/2023  à Valence et Mazamet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2 Boucliers cadets : L1 / L2 - 2 Boucliers juniors : L1 / L2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Qualifiés : deux premiers suivant classement LOR (y/c points bonus)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Matchs 2 x 35’ - 22 joueurs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Matchs 14 h / 15 h 30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Entrée gratuite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Apéritif </a:t>
            </a:r>
            <a:r>
              <a:rPr lang="fr-FR" dirty="0"/>
              <a:t>VIP - BENEVOLES : 17 h 30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027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BOUCLIERS DE TERROIR </a:t>
            </a:r>
            <a:r>
              <a:rPr lang="fr-FR" b="1" dirty="0" smtClean="0">
                <a:solidFill>
                  <a:srgbClr val="002060"/>
                </a:solidFill>
              </a:rPr>
              <a:t>FEMININES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04/05/2024 à 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1 Bouclier cadettes (2 équipes)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1 Bouclier seniors 10 (4 équipes - 2 qualifiées)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1 Bouclier seniors 15 (4 équipes - 2 qualifiées)</a:t>
            </a:r>
          </a:p>
        </p:txBody>
      </p:sp>
    </p:spTree>
    <p:extLst>
      <p:ext uri="{BB962C8B-B14F-4D97-AF65-F5344CB8AC3E}">
        <p14:creationId xmlns:p14="http://schemas.microsoft.com/office/powerpoint/2010/main" val="13520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ECOLES DE RUGBY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Fair-play VYV 3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Lauréats : CO / Albi/ Graulhet/ Alban/</a:t>
            </a:r>
            <a:r>
              <a:rPr lang="fr-FR" dirty="0" err="1" smtClean="0"/>
              <a:t>Cagnac</a:t>
            </a:r>
            <a:r>
              <a:rPr lang="fr-FR" dirty="0" smtClean="0"/>
              <a:t>-Blaye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M6 : 3 plateaux organisés – Forte participation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ORC (M12) : Qualifiés finale Marcoussis : CO (Garçons) et Albi/Graulhet (Filles)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Groupama M12/M14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Tournoi Pierre </a:t>
            </a:r>
            <a:r>
              <a:rPr lang="fr-FR" dirty="0" err="1"/>
              <a:t>Astié</a:t>
            </a:r>
            <a:r>
              <a:rPr lang="fr-FR" dirty="0"/>
              <a:t> EDR 81 (M6/M8/M10) le 27/04 à Graulhet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err="1" smtClean="0"/>
              <a:t>Festi</a:t>
            </a:r>
            <a:r>
              <a:rPr lang="fr-FR" dirty="0" smtClean="0"/>
              <a:t> kids M12 : le 30/03 à La Borde Basse (Aviron)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err="1" smtClean="0"/>
              <a:t>Festi</a:t>
            </a:r>
            <a:r>
              <a:rPr lang="fr-FR" dirty="0" smtClean="0"/>
              <a:t> kids M8/M10 : le 23/03  </a:t>
            </a:r>
            <a:r>
              <a:rPr lang="fr-FR" dirty="0" err="1" smtClean="0"/>
              <a:t>Sor</a:t>
            </a:r>
            <a:r>
              <a:rPr lang="fr-FR" dirty="0" smtClean="0"/>
              <a:t>-Agout, St Sulpice, </a:t>
            </a:r>
            <a:r>
              <a:rPr lang="fr-FR" dirty="0" err="1" smtClean="0"/>
              <a:t>Cagnac</a:t>
            </a:r>
            <a:r>
              <a:rPr lang="fr-FR" dirty="0" smtClean="0"/>
              <a:t>-Blaye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Crampons d’or (M10) : le 27/04 à Graulhet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23248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RUGBY A 5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350 licenciés  – 15 sections actives</a:t>
            </a:r>
          </a:p>
          <a:p>
            <a:r>
              <a:rPr lang="fr-FR" dirty="0" smtClean="0"/>
              <a:t>Formation d’arbitres référents</a:t>
            </a:r>
          </a:p>
          <a:p>
            <a:r>
              <a:rPr lang="fr-FR" dirty="0" smtClean="0"/>
              <a:t>Tournois départementaux :</a:t>
            </a:r>
          </a:p>
          <a:p>
            <a:pPr lvl="1"/>
            <a:r>
              <a:rPr lang="fr-FR" dirty="0"/>
              <a:t>09/03 : </a:t>
            </a:r>
            <a:r>
              <a:rPr lang="fr-FR" dirty="0" err="1"/>
              <a:t>Rabastache</a:t>
            </a:r>
            <a:r>
              <a:rPr lang="fr-FR" dirty="0"/>
              <a:t> à Rabastens</a:t>
            </a:r>
          </a:p>
          <a:p>
            <a:pPr lvl="1"/>
            <a:r>
              <a:rPr lang="fr-FR" dirty="0" smtClean="0"/>
              <a:t>16/03 : Gailletin à Blaye (Ségala)</a:t>
            </a:r>
          </a:p>
          <a:p>
            <a:pPr lvl="1"/>
            <a:r>
              <a:rPr lang="fr-FR" dirty="0" smtClean="0"/>
              <a:t>05/04: </a:t>
            </a:r>
            <a:r>
              <a:rPr lang="fr-FR" dirty="0" err="1" smtClean="0"/>
              <a:t>Briatexte</a:t>
            </a:r>
            <a:endParaRPr lang="fr-FR" dirty="0" smtClean="0"/>
          </a:p>
          <a:p>
            <a:pPr lvl="1"/>
            <a:r>
              <a:rPr lang="fr-FR" dirty="0" smtClean="0"/>
              <a:t>12/04 : Finales départementales à </a:t>
            </a:r>
            <a:r>
              <a:rPr lang="fr-FR" dirty="0" err="1" smtClean="0"/>
              <a:t>Labastide</a:t>
            </a:r>
            <a:r>
              <a:rPr lang="fr-FR" dirty="0" smtClean="0"/>
              <a:t> St Georges</a:t>
            </a:r>
          </a:p>
          <a:p>
            <a:r>
              <a:rPr lang="fr-FR" dirty="0" smtClean="0"/>
              <a:t>Finales Occitanie le 01/06 à Lavaur</a:t>
            </a:r>
          </a:p>
          <a:p>
            <a:pPr marL="0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1033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715</Words>
  <Application>Microsoft Office PowerPoint</Application>
  <PresentationFormat>Grand écran</PresentationFormat>
  <Paragraphs>108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ORDRE DU JOUR</vt:lpstr>
      <vt:lpstr>SELECTIONS DEPARTEMENTALES</vt:lpstr>
      <vt:lpstr>TOURNOIS DEPARTEMENTAUX</vt:lpstr>
      <vt:lpstr>BOUCLIERS DE TERROIR SENIORS</vt:lpstr>
      <vt:lpstr>BOUCLIERS DE TERROIR CADETS / JUNIORS</vt:lpstr>
      <vt:lpstr>BOUCLIERS DE TERROIR FEMININES</vt:lpstr>
      <vt:lpstr>ECOLES DE RUGBY</vt:lpstr>
      <vt:lpstr>RUGBY A 5</vt:lpstr>
      <vt:lpstr>CHAMPIONNAT DU TARN SEVEN’S M16/M19</vt:lpstr>
      <vt:lpstr>COHESION SOCIALE</vt:lpstr>
      <vt:lpstr>CONVENTION CD 81/ CDOS / TRIFYL</vt:lpstr>
      <vt:lpstr>INFORMATIONS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REY ALAIN</dc:creator>
  <cp:lastModifiedBy>Utilisateur</cp:lastModifiedBy>
  <cp:revision>86</cp:revision>
  <dcterms:created xsi:type="dcterms:W3CDTF">2022-03-05T20:28:34Z</dcterms:created>
  <dcterms:modified xsi:type="dcterms:W3CDTF">2024-03-15T07:44:02Z</dcterms:modified>
</cp:coreProperties>
</file>