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8" r:id="rId5"/>
    <p:sldId id="285" r:id="rId6"/>
    <p:sldId id="294" r:id="rId7"/>
    <p:sldId id="261" r:id="rId8"/>
    <p:sldId id="282" r:id="rId9"/>
    <p:sldId id="284" r:id="rId10"/>
    <p:sldId id="264" r:id="rId11"/>
    <p:sldId id="287" r:id="rId12"/>
    <p:sldId id="274" r:id="rId13"/>
    <p:sldId id="295" r:id="rId14"/>
    <p:sldId id="296" r:id="rId15"/>
    <p:sldId id="288" r:id="rId16"/>
  </p:sldIdLst>
  <p:sldSz cx="12192000" cy="6858000"/>
  <p:notesSz cx="6797675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résident Rugby81" initials="PR" lastIdx="1" clrIdx="0">
    <p:extLst>
      <p:ext uri="{19B8F6BF-5375-455C-9EA6-DF929625EA0E}">
        <p15:presenceInfo xmlns:p15="http://schemas.microsoft.com/office/powerpoint/2012/main" userId="S::president@rugbytarn.fr::3864a6e4-307b-440f-a128-94de2ef1ca0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4" d="100"/>
          <a:sy n="94" d="100"/>
        </p:scale>
        <p:origin x="27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8CE5DC-17A4-408E-968E-52918E16EA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A7828BC-2D36-4E01-924D-D76F4F8860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1F2B710-B2C9-4416-ADCB-77F8562FF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6CBC-48D8-4099-8F1B-253D28407207}" type="datetimeFigureOut">
              <a:rPr lang="fr-FR" smtClean="0"/>
              <a:t>08/09/2025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2459B65-C6D8-4100-83A3-17301CA08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26ED4C6-867D-4A1C-9D93-D72801087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05EE5-6648-48D0-9A92-1E4874D7BC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9756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0C01AF-5F17-4506-A94D-5D5B7D71A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83C20EC-A710-4AEF-B01A-63D5AA2047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70E0A46-ADA4-40D5-810C-ABF1F9900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6CBC-48D8-4099-8F1B-253D28407207}" type="datetimeFigureOut">
              <a:rPr lang="fr-FR" smtClean="0"/>
              <a:t>08/09/2025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B1F9DE1-C1FB-48BC-87E0-2D4E2ACF1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C1F1A0-5A02-4003-BC17-FDAF1746C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05EE5-6648-48D0-9A92-1E4874D7BC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1588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F2D7D03-FC54-47E4-888B-FD73268567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318321B-4F33-48D8-BD61-6C58330268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C5DCEDE-1FBB-432E-A443-6BD596A85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6CBC-48D8-4099-8F1B-253D28407207}" type="datetimeFigureOut">
              <a:rPr lang="fr-FR" smtClean="0"/>
              <a:t>08/09/2025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6396DF-E9C1-47A8-B620-CC0D67FD0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79509E9-917A-42CB-9A12-08769744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05EE5-6648-48D0-9A92-1E4874D7BC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4318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427CAC-2E79-4995-960A-1D8392C98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756CA7-8557-44A4-82A8-6C89140A8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AAACEE7-6C2E-421D-910A-172B8904C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6CBC-48D8-4099-8F1B-253D28407207}" type="datetimeFigureOut">
              <a:rPr lang="fr-FR" smtClean="0"/>
              <a:t>08/09/2025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441A4C-E1FB-4C25-A9CF-D2BFBD217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50BFB77-9FD4-4D36-A020-861184145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05EE5-6648-48D0-9A92-1E4874D7BC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7403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084D53-6592-423C-B1B9-B9251396A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E9D92AD-579F-46A8-95C7-BCB83EBEBD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D15367-6657-4EC6-86C3-BC580E8C5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6CBC-48D8-4099-8F1B-253D28407207}" type="datetimeFigureOut">
              <a:rPr lang="fr-FR" smtClean="0"/>
              <a:t>08/09/2025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D1F3D1D-75E7-4CE3-BB71-B1321F8EF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E294F05-892C-4518-85AA-EAF6DCD6D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05EE5-6648-48D0-9A92-1E4874D7BC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2073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47D82F-8129-4F10-A9FB-EE5B3D19D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A9F7AA4-A1E6-4C4A-8D9E-FF187826FD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9C15590-FE61-4040-8321-3BEA0A5F70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3718847-DB9D-42AC-891A-0F70C99F1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6CBC-48D8-4099-8F1B-253D28407207}" type="datetimeFigureOut">
              <a:rPr lang="fr-FR" smtClean="0"/>
              <a:t>08/09/2025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A60FF82-0131-4AC0-94D0-9E28C35AE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D0BCDC7-2187-4016-970C-BCE45E901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05EE5-6648-48D0-9A92-1E4874D7BC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6489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607FBD-AD49-49C8-A0D3-D22FA0A1C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016D010-579C-4759-A570-798EE673DF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868B2AA-0493-43D9-ADA5-89C6A78761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5523737-BEB8-4770-93A1-B5B99D65C0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E503005-4CDC-461C-9B39-2DB06603F0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A05ACA5-8425-426D-A185-19D238DF9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6CBC-48D8-4099-8F1B-253D28407207}" type="datetimeFigureOut">
              <a:rPr lang="fr-FR" smtClean="0"/>
              <a:t>08/09/2025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B53135A-A783-4140-9835-5A9E14592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0C3B0B5-16B7-4D45-B2A5-B599B3B0B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05EE5-6648-48D0-9A92-1E4874D7BC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118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FE38B1-F98B-4869-AF25-49725053F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E12C566-7361-4039-B6BB-77C44ABD8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6CBC-48D8-4099-8F1B-253D28407207}" type="datetimeFigureOut">
              <a:rPr lang="fr-FR" smtClean="0"/>
              <a:t>08/09/2025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EBE3589-32A2-43CA-8374-7D04CCFD9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9E8A4E2-EFAB-4201-9E5C-C5FD99E1D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05EE5-6648-48D0-9A92-1E4874D7BC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1143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0CCDF8B-25D0-4426-9706-C0E397ADD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6CBC-48D8-4099-8F1B-253D28407207}" type="datetimeFigureOut">
              <a:rPr lang="fr-FR" smtClean="0"/>
              <a:t>08/09/2025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318DDF0-B508-4021-B641-19B0BAF3F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09CA9AC-DA11-4C58-B385-E663DCFA3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05EE5-6648-48D0-9A92-1E4874D7BC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5486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00FE31-09AB-4418-A2DC-8CC2E553B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89E7A5-B738-4FE2-A37F-C087274C3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4F0227E-C3AA-4CEE-920E-945A35F9E0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AB1C301-A2A2-4E70-B035-C24F46366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6CBC-48D8-4099-8F1B-253D28407207}" type="datetimeFigureOut">
              <a:rPr lang="fr-FR" smtClean="0"/>
              <a:t>08/09/2025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CF682C2-778D-4A65-A589-042BCDEA0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C2E550E-CA69-4CD2-BD3B-F77C549E4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05EE5-6648-48D0-9A92-1E4874D7BC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591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E3680D-9929-45F8-8A51-90B8CFA44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20583C6-5ABA-4558-916B-3BC25E45D1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9A7BE71-7228-4E33-A523-CCBC3A1EAD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8B3563C-E488-49A3-A505-53F5E1155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16CBC-48D8-4099-8F1B-253D28407207}" type="datetimeFigureOut">
              <a:rPr lang="fr-FR" smtClean="0"/>
              <a:t>08/09/2025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5B22CAB-F39C-44AA-B163-6D56F5CE0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DA94B68-3984-4EA0-825E-9C09C9457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05EE5-6648-48D0-9A92-1E4874D7BC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814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17364C4-9C6C-42B8-932A-688F03771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175C2EE-8C5E-4457-B787-C7278085F7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DA0BCD-BD99-47AD-BFDD-C3BB2D2666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16CBC-48D8-4099-8F1B-253D28407207}" type="datetimeFigureOut">
              <a:rPr lang="fr-FR" smtClean="0"/>
              <a:t>08/09/2025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277111E-323F-4DF0-98EC-E9650E9FE3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8FF3142-1F0F-4758-BAEF-DEB5FA3E1C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05EE5-6648-48D0-9A92-1E4874D7BC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3564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42994" y="3915293"/>
            <a:ext cx="9144000" cy="1655762"/>
          </a:xfrm>
        </p:spPr>
        <p:txBody>
          <a:bodyPr>
            <a:normAutofit fontScale="92500" lnSpcReduction="20000"/>
          </a:bodyPr>
          <a:lstStyle/>
          <a:p>
            <a:endParaRPr lang="fr-FR" dirty="0"/>
          </a:p>
          <a:p>
            <a:r>
              <a:rPr lang="fr-FR" sz="6500" b="1" dirty="0">
                <a:solidFill>
                  <a:srgbClr val="002060"/>
                </a:solidFill>
              </a:rPr>
              <a:t>FORUM DES CLUBS</a:t>
            </a:r>
          </a:p>
          <a:p>
            <a:r>
              <a:rPr lang="fr-FR" sz="3200" dirty="0" smtClean="0"/>
              <a:t>ALBI LE 08 septembre 2025</a:t>
            </a:r>
            <a:endParaRPr lang="fr-FR" sz="32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9283" y="814381"/>
            <a:ext cx="3619406" cy="2843217"/>
          </a:xfrm>
          <a:prstGeom prst="rect">
            <a:avLst/>
          </a:prstGeom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B4A34-85A8-405C-9BF7-DB849B12D5E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631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697E74-255A-4CCE-AD59-5C89D6F77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chemeClr val="accent1"/>
                </a:solidFill>
              </a:rPr>
              <a:t>EVENEMENTS CD 81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709F116-D923-44E6-976B-D7A4DCE31A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fr-FR" dirty="0" smtClean="0"/>
              <a:t>Vacances </a:t>
            </a:r>
            <a:r>
              <a:rPr lang="fr-FR" dirty="0"/>
              <a:t>Toussaint : stages multisports jeunes </a:t>
            </a:r>
          </a:p>
          <a:p>
            <a:pPr>
              <a:buFontTx/>
              <a:buChar char="-"/>
            </a:pPr>
            <a:r>
              <a:rPr lang="fr-FR" dirty="0" smtClean="0"/>
              <a:t> 06 novembre 2025 : Trophées « La Dépêche » Graulhet</a:t>
            </a:r>
          </a:p>
          <a:p>
            <a:pPr>
              <a:buFontTx/>
              <a:buChar char="-"/>
            </a:pPr>
            <a:r>
              <a:rPr lang="fr-FR" dirty="0" smtClean="0"/>
              <a:t>24 novembre 2025 : AG Financière + Forum des Clubs</a:t>
            </a:r>
          </a:p>
          <a:p>
            <a:pPr>
              <a:buFontTx/>
              <a:buChar char="-"/>
            </a:pPr>
            <a:r>
              <a:rPr lang="fr-FR" dirty="0" smtClean="0"/>
              <a:t>23 février 2026 : Forum des Clubs</a:t>
            </a:r>
          </a:p>
          <a:p>
            <a:pPr>
              <a:buFontTx/>
              <a:buChar char="-"/>
            </a:pPr>
            <a:r>
              <a:rPr lang="fr-FR" dirty="0" smtClean="0"/>
              <a:t>Vacances hiver 2026 : stage perfectionnement</a:t>
            </a:r>
          </a:p>
          <a:p>
            <a:pPr>
              <a:buFontTx/>
              <a:buChar char="-"/>
            </a:pPr>
            <a:r>
              <a:rPr lang="fr-FR" dirty="0" smtClean="0"/>
              <a:t>AG : 17 juin 2026</a:t>
            </a:r>
          </a:p>
          <a:p>
            <a:pPr>
              <a:buFontTx/>
              <a:buChar char="-"/>
            </a:pPr>
            <a:r>
              <a:rPr lang="fr-FR" dirty="0" smtClean="0"/>
              <a:t>Juillet 2026 : stages rugby vacances</a:t>
            </a:r>
          </a:p>
          <a:p>
            <a:pPr>
              <a:buFontTx/>
              <a:buChar char="-"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165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42994" y="3915293"/>
            <a:ext cx="9144000" cy="1655762"/>
          </a:xfrm>
        </p:spPr>
        <p:txBody>
          <a:bodyPr>
            <a:normAutofit/>
          </a:bodyPr>
          <a:lstStyle/>
          <a:p>
            <a:endParaRPr lang="fr-FR" dirty="0"/>
          </a:p>
          <a:p>
            <a:r>
              <a:rPr lang="fr-FR" sz="4800" b="1" dirty="0">
                <a:solidFill>
                  <a:srgbClr val="002060"/>
                </a:solidFill>
              </a:rPr>
              <a:t>INFORMATIONS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2303" y="814381"/>
            <a:ext cx="3026386" cy="2377371"/>
          </a:xfrm>
          <a:prstGeom prst="rect">
            <a:avLst/>
          </a:prstGeom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B4A34-85A8-405C-9BF7-DB849B12D5EF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985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42660E-10A3-41E9-8F37-7F724FA3E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chemeClr val="accent1"/>
                </a:solidFill>
              </a:rPr>
              <a:t>INFORMATIONS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5F17CF-B293-44CD-843C-10D72E0F6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354" y="1410789"/>
            <a:ext cx="10587446" cy="4766174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  <a:p>
            <a:pPr>
              <a:buFontTx/>
              <a:buChar char="-"/>
            </a:pPr>
            <a:r>
              <a:rPr lang="fr-FR" dirty="0" smtClean="0"/>
              <a:t>Annuaire des clubs</a:t>
            </a:r>
          </a:p>
          <a:p>
            <a:pPr>
              <a:buFontTx/>
              <a:buChar char="-"/>
            </a:pPr>
            <a:r>
              <a:rPr lang="fr-FR" dirty="0" smtClean="0"/>
              <a:t>Trophées la Dépêche : Président du Jury, Présentation des nominés</a:t>
            </a:r>
          </a:p>
          <a:p>
            <a:pPr>
              <a:buFontTx/>
              <a:buChar char="-"/>
            </a:pPr>
            <a:r>
              <a:rPr lang="fr-FR" dirty="0"/>
              <a:t> </a:t>
            </a:r>
            <a:r>
              <a:rPr lang="fr-FR" dirty="0" err="1" smtClean="0"/>
              <a:t>Pass</a:t>
            </a:r>
            <a:r>
              <a:rPr lang="fr-FR" dirty="0" smtClean="0"/>
              <a:t> sport</a:t>
            </a:r>
          </a:p>
          <a:p>
            <a:pPr>
              <a:buFontTx/>
              <a:buChar char="-"/>
            </a:pPr>
            <a:r>
              <a:rPr lang="fr-FR" dirty="0" smtClean="0"/>
              <a:t>Chéquier collégiens du Conseil Départemental</a:t>
            </a:r>
          </a:p>
          <a:p>
            <a:pPr>
              <a:buFontTx/>
              <a:buChar char="-"/>
            </a:pPr>
            <a:r>
              <a:rPr lang="fr-FR" dirty="0"/>
              <a:t> </a:t>
            </a:r>
            <a:r>
              <a:rPr lang="fr-FR" dirty="0" smtClean="0"/>
              <a:t>Nomination de </a:t>
            </a:r>
            <a:r>
              <a:rPr lang="fr-FR" smtClean="0"/>
              <a:t>Stéphen</a:t>
            </a:r>
            <a:r>
              <a:rPr lang="fr-FR" dirty="0" smtClean="0"/>
              <a:t> </a:t>
            </a:r>
            <a:r>
              <a:rPr lang="fr-FR" dirty="0" smtClean="0"/>
              <a:t>PASSIEU nouveau CTC</a:t>
            </a:r>
          </a:p>
          <a:p>
            <a:pPr>
              <a:buFontTx/>
              <a:buChar char="-"/>
            </a:pPr>
            <a:r>
              <a:rPr lang="fr-FR" dirty="0" smtClean="0"/>
              <a:t>Nouveaux outils FFR</a:t>
            </a:r>
          </a:p>
          <a:p>
            <a:pPr>
              <a:buFontTx/>
              <a:buChar char="-"/>
            </a:pPr>
            <a:r>
              <a:rPr lang="fr-FR" dirty="0" smtClean="0"/>
              <a:t>Arbitrage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5777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>
                <a:solidFill>
                  <a:schemeClr val="accent1"/>
                </a:solidFill>
              </a:rPr>
              <a:t>LUTTE CONTRE LES ADDICTIONS</a:t>
            </a:r>
            <a:endParaRPr lang="fr-FR" dirty="0">
              <a:solidFill>
                <a:schemeClr val="accent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Actions menées en 2025</a:t>
            </a:r>
          </a:p>
          <a:p>
            <a:pPr>
              <a:buFontTx/>
              <a:buChar char="-"/>
            </a:pPr>
            <a:r>
              <a:rPr lang="fr-FR" dirty="0" smtClean="0"/>
              <a:t>Projet à venir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8422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INFORMATIONS FINANCIERES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Point financier au titre de la saison 2024/2025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Perspectives pour la saison 2025/2026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8421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42994" y="3915293"/>
            <a:ext cx="9144000" cy="1655762"/>
          </a:xfrm>
        </p:spPr>
        <p:txBody>
          <a:bodyPr>
            <a:normAutofit/>
          </a:bodyPr>
          <a:lstStyle/>
          <a:p>
            <a:endParaRPr lang="fr-FR" dirty="0"/>
          </a:p>
          <a:p>
            <a:r>
              <a:rPr lang="fr-FR" sz="4800" b="1" dirty="0">
                <a:solidFill>
                  <a:srgbClr val="002060"/>
                </a:solidFill>
              </a:rPr>
              <a:t>QUESTIONS DIVERSES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9283" y="814381"/>
            <a:ext cx="3619406" cy="2843217"/>
          </a:xfrm>
          <a:prstGeom prst="rect">
            <a:avLst/>
          </a:prstGeom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B4A34-85A8-405C-9BF7-DB849B12D5EF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508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9C3A6C-1424-40C5-8800-FAB315890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chemeClr val="accent1"/>
                </a:solidFill>
              </a:rPr>
              <a:t>ORDRE </a:t>
            </a:r>
            <a:r>
              <a:rPr lang="fr-FR" b="1" dirty="0">
                <a:solidFill>
                  <a:schemeClr val="accent1"/>
                </a:solidFill>
              </a:rPr>
              <a:t>DU JOUR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9901E79-66C8-45C4-9D37-E5C7B6E4D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sz="1700" b="1" dirty="0"/>
              <a:t>Compte rendu activités </a:t>
            </a:r>
            <a:r>
              <a:rPr lang="fr-FR" sz="1700" b="1" dirty="0" smtClean="0"/>
              <a:t>CD</a:t>
            </a:r>
          </a:p>
          <a:p>
            <a:pPr marL="457200" lvl="1" indent="0">
              <a:buNone/>
            </a:pPr>
            <a:r>
              <a:rPr lang="fr-FR" sz="1700" b="1" dirty="0"/>
              <a:t>	</a:t>
            </a:r>
            <a:r>
              <a:rPr lang="fr-FR" sz="1700" b="1" dirty="0" smtClean="0"/>
              <a:t>. </a:t>
            </a:r>
            <a:r>
              <a:rPr lang="fr-FR" sz="1700" dirty="0" smtClean="0"/>
              <a:t>Stages vacances</a:t>
            </a:r>
          </a:p>
          <a:p>
            <a:pPr marL="457200" lvl="1" indent="0">
              <a:buNone/>
            </a:pPr>
            <a:r>
              <a:rPr lang="fr-FR" sz="1700" dirty="0"/>
              <a:t>	</a:t>
            </a:r>
            <a:r>
              <a:rPr lang="fr-FR" sz="1700" dirty="0" smtClean="0"/>
              <a:t>. Animations d’été</a:t>
            </a:r>
          </a:p>
          <a:p>
            <a:pPr marL="457200" lvl="1" indent="0">
              <a:buNone/>
            </a:pPr>
            <a:r>
              <a:rPr lang="fr-FR" sz="1700" dirty="0"/>
              <a:t>	</a:t>
            </a:r>
            <a:r>
              <a:rPr lang="fr-FR" sz="1700" dirty="0" smtClean="0"/>
              <a:t>. Perspectives 2025/2026</a:t>
            </a:r>
            <a:endParaRPr lang="fr-FR" sz="1700" b="1" dirty="0"/>
          </a:p>
          <a:p>
            <a:pPr marL="0" indent="0">
              <a:buNone/>
            </a:pPr>
            <a:r>
              <a:rPr lang="fr-FR" sz="17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            Préparation </a:t>
            </a:r>
            <a:r>
              <a:rPr lang="fr-FR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saison </a:t>
            </a:r>
            <a:r>
              <a:rPr lang="fr-FR" sz="17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2025/2026</a:t>
            </a:r>
            <a:r>
              <a:rPr lang="fr-FR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457200" lvl="1" indent="0">
              <a:buNone/>
            </a:pPr>
            <a:r>
              <a:rPr lang="fr-FR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fr-FR" sz="1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Organisation équipe technique</a:t>
            </a:r>
          </a:p>
          <a:p>
            <a:pPr marL="457200" lvl="1" indent="0">
              <a:buNone/>
            </a:pPr>
            <a:r>
              <a:rPr lang="fr-FR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fr-FR" sz="1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fr-FR" sz="1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Organisation </a:t>
            </a:r>
            <a:r>
              <a:rPr lang="fr-FR" sz="17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Seven</a:t>
            </a:r>
            <a:r>
              <a:rPr lang="fr-FR" sz="1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M16, M19, M18F</a:t>
            </a:r>
          </a:p>
          <a:p>
            <a:pPr marL="457200" lvl="1" indent="0">
              <a:buNone/>
            </a:pPr>
            <a:r>
              <a:rPr lang="fr-FR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fr-FR" sz="1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Compétition LOR : jeunes, séniors, féminines</a:t>
            </a:r>
          </a:p>
          <a:p>
            <a:pPr marL="457200" lvl="1" indent="0">
              <a:buNone/>
            </a:pPr>
            <a:r>
              <a:rPr lang="fr-FR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fr-FR" sz="1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Ecole de Rugby</a:t>
            </a:r>
          </a:p>
          <a:p>
            <a:pPr marL="457200" lvl="1" indent="0">
              <a:buNone/>
            </a:pPr>
            <a:r>
              <a:rPr lang="fr-FR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fr-FR" sz="1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Calendrier CD81</a:t>
            </a:r>
          </a:p>
          <a:p>
            <a:pPr marL="457200" lvl="1" indent="0">
              <a:buNone/>
            </a:pPr>
            <a:r>
              <a:rPr lang="fr-FR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fr-FR" sz="17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Annuaire clubs</a:t>
            </a:r>
          </a:p>
          <a:p>
            <a:pPr marL="457200" lvl="1" indent="0">
              <a:buNone/>
            </a:pPr>
            <a:r>
              <a:rPr lang="fr-FR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fr-FR" sz="17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Trophée Dépêche</a:t>
            </a:r>
            <a:endParaRPr lang="fr-FR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 startAt="3"/>
            </a:pPr>
            <a:r>
              <a:rPr lang="fr-FR" sz="17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Commission lutte contre les addictions</a:t>
            </a:r>
          </a:p>
          <a:p>
            <a:pPr marL="514350" indent="-514350">
              <a:buAutoNum type="arabicPeriod" startAt="3"/>
            </a:pPr>
            <a:r>
              <a:rPr lang="fr-FR" sz="17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Point financier</a:t>
            </a:r>
          </a:p>
          <a:p>
            <a:pPr marL="0" indent="0">
              <a:buNone/>
            </a:pPr>
            <a:r>
              <a:rPr lang="fr-FR" sz="17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      Questions diverses</a:t>
            </a:r>
          </a:p>
          <a:p>
            <a:pPr marL="457200" indent="-457200">
              <a:buAutoNum type="arabicPeriod" startAt="3"/>
            </a:pP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+mj-lt"/>
              <a:buAutoNum type="arabicPeriod"/>
            </a:pPr>
            <a:endParaRPr lang="fr-FR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fr-FR" sz="2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70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BDF835-5073-46AB-BD18-85B5B1D0D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chemeClr val="accent1"/>
                </a:solidFill>
              </a:rPr>
              <a:t>COMPTE RENDU ACTIVITES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04116B-042F-4318-89E4-A787EB7BE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Stages été :</a:t>
            </a:r>
          </a:p>
          <a:p>
            <a:pPr lvl="1"/>
            <a:r>
              <a:rPr lang="fr-FR" dirty="0" err="1"/>
              <a:t>Razisse</a:t>
            </a:r>
            <a:r>
              <a:rPr lang="fr-FR" dirty="0"/>
              <a:t> F : </a:t>
            </a:r>
            <a:r>
              <a:rPr lang="fr-FR" dirty="0" smtClean="0"/>
              <a:t>12 </a:t>
            </a:r>
            <a:r>
              <a:rPr lang="fr-FR" dirty="0"/>
              <a:t>participantes </a:t>
            </a:r>
            <a:r>
              <a:rPr lang="fr-FR" dirty="0" smtClean="0"/>
              <a:t>(Marraines Cloé </a:t>
            </a:r>
            <a:r>
              <a:rPr lang="fr-FR" dirty="0" err="1" smtClean="0"/>
              <a:t>Correa</a:t>
            </a:r>
            <a:r>
              <a:rPr lang="fr-FR" dirty="0" smtClean="0"/>
              <a:t> et Kelly </a:t>
            </a:r>
            <a:r>
              <a:rPr lang="fr-FR" dirty="0" err="1" smtClean="0"/>
              <a:t>Arbey</a:t>
            </a:r>
            <a:r>
              <a:rPr lang="fr-FR" dirty="0" smtClean="0"/>
              <a:t>)</a:t>
            </a:r>
            <a:endParaRPr lang="fr-FR" dirty="0"/>
          </a:p>
          <a:p>
            <a:pPr marL="457200" lvl="1" indent="0">
              <a:buNone/>
            </a:pPr>
            <a:endParaRPr lang="fr-FR" dirty="0"/>
          </a:p>
          <a:p>
            <a:pPr lvl="1"/>
            <a:r>
              <a:rPr lang="fr-FR" dirty="0" err="1"/>
              <a:t>Razisse</a:t>
            </a:r>
            <a:r>
              <a:rPr lang="fr-FR" dirty="0"/>
              <a:t> G : </a:t>
            </a:r>
            <a:r>
              <a:rPr lang="fr-FR" dirty="0" smtClean="0"/>
              <a:t>60 participants, 17 clubs représentés dont 4 hors département  (Parrain Rémy </a:t>
            </a:r>
            <a:r>
              <a:rPr lang="fr-FR" dirty="0" err="1" smtClean="0"/>
              <a:t>Baget</a:t>
            </a:r>
            <a:r>
              <a:rPr lang="fr-FR" dirty="0" smtClean="0"/>
              <a:t>) </a:t>
            </a:r>
            <a:endParaRPr lang="fr-FR" dirty="0"/>
          </a:p>
          <a:p>
            <a:pPr marL="457200" lvl="1" indent="0">
              <a:buNone/>
            </a:pPr>
            <a:r>
              <a:rPr lang="fr-FR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« Quartiers d’été » : jeunes 6-12 ans : </a:t>
            </a:r>
            <a:r>
              <a:rPr lang="fr-FR" dirty="0" smtClean="0"/>
              <a:t>Aussillon, Castres, Graulhet</a:t>
            </a: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Zones rurales </a:t>
            </a:r>
            <a:r>
              <a:rPr lang="fr-FR" dirty="0" smtClean="0"/>
              <a:t>: St Sulpice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 </a:t>
            </a:r>
            <a:r>
              <a:rPr lang="fr-FR" dirty="0" smtClean="0"/>
              <a:t>EPM Lavaur 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Perspectives 2025/2026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9946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42994" y="3915293"/>
            <a:ext cx="9144000" cy="1655762"/>
          </a:xfrm>
        </p:spPr>
        <p:txBody>
          <a:bodyPr>
            <a:normAutofit/>
          </a:bodyPr>
          <a:lstStyle/>
          <a:p>
            <a:endParaRPr lang="fr-FR" dirty="0"/>
          </a:p>
          <a:p>
            <a:r>
              <a:rPr lang="fr-FR" sz="4800" b="1" dirty="0">
                <a:solidFill>
                  <a:srgbClr val="002060"/>
                </a:solidFill>
              </a:rPr>
              <a:t>PREPARATION</a:t>
            </a:r>
            <a:r>
              <a:rPr lang="fr-FR" sz="5600" b="1" dirty="0">
                <a:solidFill>
                  <a:srgbClr val="002060"/>
                </a:solidFill>
              </a:rPr>
              <a:t> </a:t>
            </a:r>
            <a:r>
              <a:rPr lang="fr-FR" sz="4800" b="1" dirty="0">
                <a:solidFill>
                  <a:srgbClr val="002060"/>
                </a:solidFill>
              </a:rPr>
              <a:t>SAISON </a:t>
            </a:r>
            <a:r>
              <a:rPr lang="fr-FR" sz="4800" b="1" dirty="0" smtClean="0">
                <a:solidFill>
                  <a:srgbClr val="002060"/>
                </a:solidFill>
              </a:rPr>
              <a:t>2025/2026</a:t>
            </a:r>
            <a:endParaRPr lang="fr-FR" sz="4800" b="1" dirty="0">
              <a:solidFill>
                <a:srgbClr val="002060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2303" y="814381"/>
            <a:ext cx="3026386" cy="2377371"/>
          </a:xfrm>
          <a:prstGeom prst="rect">
            <a:avLst/>
          </a:prstGeom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B4A34-85A8-405C-9BF7-DB849B12D5EF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679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5B5C42-C208-2CFC-BDA9-2F97EEA1B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8571"/>
            <a:ext cx="10515600" cy="1325563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chemeClr val="accent1"/>
                </a:solidFill>
              </a:rPr>
              <a:t>ORGANISATION EQUIPE TECHNIQUE</a:t>
            </a:r>
            <a:endParaRPr lang="fr-FR" b="1" dirty="0">
              <a:solidFill>
                <a:schemeClr val="accent1"/>
              </a:solidFill>
            </a:endParaRPr>
          </a:p>
        </p:txBody>
      </p:sp>
      <p:graphicFrame>
        <p:nvGraphicFramePr>
          <p:cNvPr id="4" name="Espace réservé du contenu 3">
            <a:hlinkClick r:id="" action="ppaction://ole?verb=0"/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5666418"/>
              </p:ext>
            </p:extLst>
          </p:nvPr>
        </p:nvGraphicFramePr>
        <p:xfrm>
          <a:off x="1398954" y="1463877"/>
          <a:ext cx="9216659" cy="5184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Présentation" r:id="rId3" imgW="6096075" imgH="3428981" progId="PowerPoint.Show.12">
                  <p:embed/>
                </p:oleObj>
              </mc:Choice>
              <mc:Fallback>
                <p:oleObj name="Présentation" r:id="rId3" imgW="6096075" imgH="3428981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98954" y="1463877"/>
                        <a:ext cx="9216659" cy="51845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935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>
                <a:solidFill>
                  <a:schemeClr val="accent1"/>
                </a:solidFill>
              </a:rPr>
              <a:t>SAISON SPORTIVE 2025/2026</a:t>
            </a:r>
            <a:endParaRPr lang="fr-FR" dirty="0">
              <a:solidFill>
                <a:schemeClr val="accent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Organisation </a:t>
            </a:r>
            <a:r>
              <a:rPr lang="fr-FR" dirty="0" err="1" smtClean="0"/>
              <a:t>Seven</a:t>
            </a:r>
            <a:r>
              <a:rPr lang="fr-FR" dirty="0" smtClean="0"/>
              <a:t> :</a:t>
            </a:r>
          </a:p>
          <a:p>
            <a:pPr marL="0" indent="0">
              <a:buNone/>
            </a:pPr>
            <a:r>
              <a:rPr lang="fr-FR" dirty="0" smtClean="0"/>
              <a:t>	- Graulhet le 20 09 2025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Catégories M16, M19 Régionaux et Nationaux, M18 F Accession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- 09 h 30 à 17h00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Double licences acceptées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- 15 joueurs sur feuille de match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changements illimités 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vainqueurs qualifiés pour la finale régionale le 06 06 2026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045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8C2346-969B-4416-AE49-4E8351B85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chemeClr val="accent1"/>
                </a:solidFill>
              </a:rPr>
              <a:t>SAISON SPORTIVE </a:t>
            </a:r>
            <a:r>
              <a:rPr lang="fr-FR" b="1" dirty="0" smtClean="0">
                <a:solidFill>
                  <a:schemeClr val="accent1"/>
                </a:solidFill>
              </a:rPr>
              <a:t>2025/2026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5CC3AD1-2CA7-4A80-AFC5-7B4A0D16AC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fr-FR" b="1" dirty="0" smtClean="0"/>
              <a:t>COMPETITIONS LOR </a:t>
            </a:r>
          </a:p>
          <a:p>
            <a:pPr marL="457200" lvl="1" indent="0">
              <a:buNone/>
            </a:pPr>
            <a:endParaRPr lang="fr-FR" b="1" dirty="0" smtClean="0"/>
          </a:p>
          <a:p>
            <a:pPr lvl="2"/>
            <a:r>
              <a:rPr lang="fr-FR" sz="2800" dirty="0" smtClean="0"/>
              <a:t>Séniors : 	Modification des qualifications en R2 et R3, </a:t>
            </a:r>
          </a:p>
          <a:p>
            <a:pPr marL="914400" lvl="2" indent="0">
              <a:buNone/>
            </a:pPr>
            <a:r>
              <a:rPr lang="fr-FR" sz="2800" dirty="0"/>
              <a:t> </a:t>
            </a:r>
            <a:r>
              <a:rPr lang="fr-FR" sz="2800" dirty="0" smtClean="0"/>
              <a:t>                	Suppression MOZAIC</a:t>
            </a:r>
          </a:p>
          <a:p>
            <a:pPr marL="914400" lvl="2" indent="0">
              <a:buNone/>
            </a:pPr>
            <a:r>
              <a:rPr lang="fr-FR" sz="2800" dirty="0"/>
              <a:t>	</a:t>
            </a:r>
            <a:r>
              <a:rPr lang="fr-FR" sz="2800" dirty="0" smtClean="0"/>
              <a:t>	Suppression Vertueux et retour au malus</a:t>
            </a:r>
          </a:p>
          <a:p>
            <a:pPr marL="914400" lvl="2" indent="0">
              <a:buNone/>
            </a:pPr>
            <a:r>
              <a:rPr lang="fr-FR" sz="2800" dirty="0"/>
              <a:t>	</a:t>
            </a:r>
            <a:r>
              <a:rPr lang="fr-FR" sz="2800" dirty="0" smtClean="0"/>
              <a:t>	Modification carton bleu</a:t>
            </a:r>
            <a:r>
              <a:rPr lang="fr-FR" sz="2800" dirty="0"/>
              <a:t>	</a:t>
            </a:r>
            <a:endParaRPr lang="fr-FR" sz="2800" dirty="0" smtClean="0"/>
          </a:p>
          <a:p>
            <a:pPr marL="914400" lvl="2" indent="0">
              <a:buNone/>
            </a:pPr>
            <a:r>
              <a:rPr lang="fr-FR" sz="2800" dirty="0" smtClean="0"/>
              <a:t>	</a:t>
            </a:r>
          </a:p>
          <a:p>
            <a:pPr lvl="2"/>
            <a:r>
              <a:rPr lang="fr-FR" sz="2800" dirty="0" smtClean="0"/>
              <a:t>Jeunes :	Modification du championnat joué en deux phases</a:t>
            </a:r>
          </a:p>
          <a:p>
            <a:pPr marL="914400" lvl="2" indent="0">
              <a:buNone/>
            </a:pPr>
            <a:endParaRPr lang="fr-FR" sz="2800" dirty="0" smtClean="0"/>
          </a:p>
          <a:p>
            <a:pPr lvl="2"/>
            <a:r>
              <a:rPr lang="fr-FR" sz="2800" dirty="0" smtClean="0"/>
              <a:t>Féminines : 	Championnat joué en deux phases (F2 ou Régionale X) 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24854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chemeClr val="accent1"/>
                </a:solidFill>
              </a:rPr>
              <a:t>ECOLES DE RUGBY</a:t>
            </a:r>
            <a:endParaRPr lang="fr-FR" b="1" dirty="0">
              <a:solidFill>
                <a:schemeClr val="accent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fr-FR" dirty="0" smtClean="0"/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r>
              <a:rPr lang="fr-FR" dirty="0" smtClean="0"/>
              <a:t>SNEDR</a:t>
            </a:r>
          </a:p>
          <a:p>
            <a:pPr>
              <a:buFontTx/>
              <a:buChar char="-"/>
            </a:pPr>
            <a:r>
              <a:rPr lang="fr-FR" dirty="0" smtClean="0"/>
              <a:t>Référent EDR : Départemental + Club</a:t>
            </a:r>
          </a:p>
          <a:p>
            <a:pPr>
              <a:buFontTx/>
              <a:buChar char="-"/>
            </a:pPr>
            <a:r>
              <a:rPr lang="fr-FR" dirty="0" smtClean="0"/>
              <a:t>Feuille de présence dématérialisée</a:t>
            </a:r>
          </a:p>
          <a:p>
            <a:pPr>
              <a:buFontTx/>
              <a:buChar char="-"/>
            </a:pPr>
            <a:r>
              <a:rPr lang="fr-FR" dirty="0" smtClean="0"/>
              <a:t>Réunion de rentrée le 11 09 2025</a:t>
            </a:r>
          </a:p>
          <a:p>
            <a:pPr>
              <a:buFontTx/>
              <a:buChar char="-"/>
            </a:pPr>
            <a:r>
              <a:rPr lang="fr-FR" dirty="0"/>
              <a:t>R</a:t>
            </a:r>
            <a:r>
              <a:rPr lang="fr-FR" dirty="0" smtClean="0"/>
              <a:t>assemblements</a:t>
            </a:r>
          </a:p>
          <a:p>
            <a:pPr>
              <a:buFontTx/>
              <a:buChar char="-"/>
            </a:pPr>
            <a:endParaRPr lang="fr-FR" dirty="0" smtClean="0"/>
          </a:p>
          <a:p>
            <a:pPr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8407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chemeClr val="accent1"/>
                </a:solidFill>
              </a:rPr>
              <a:t>CALENDRIER SPORTIF CD81</a:t>
            </a:r>
            <a:endParaRPr lang="fr-FR" b="1" dirty="0">
              <a:solidFill>
                <a:schemeClr val="accent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- Boucliers de terroirs Séniors : 15 mars 2026</a:t>
            </a:r>
          </a:p>
          <a:p>
            <a:pPr marL="0" indent="0">
              <a:buNone/>
            </a:pPr>
            <a:r>
              <a:rPr lang="fr-FR" dirty="0" smtClean="0"/>
              <a:t>- Boucliers de terroirs féminins : 23 ou 24 mai 2026</a:t>
            </a:r>
          </a:p>
          <a:p>
            <a:pPr>
              <a:buFontTx/>
              <a:buChar char="-"/>
            </a:pPr>
            <a:r>
              <a:rPr lang="fr-FR" dirty="0" smtClean="0"/>
              <a:t>Boucliers de terroirs jeunes : 18 avril 2026</a:t>
            </a:r>
          </a:p>
          <a:p>
            <a:pPr>
              <a:buFontTx/>
              <a:buChar char="-"/>
            </a:pPr>
            <a:r>
              <a:rPr lang="fr-FR" dirty="0" smtClean="0"/>
              <a:t>Tournoi Marcel </a:t>
            </a:r>
            <a:r>
              <a:rPr lang="fr-FR" dirty="0" err="1" smtClean="0"/>
              <a:t>Batigne</a:t>
            </a:r>
            <a:r>
              <a:rPr lang="fr-FR" dirty="0" smtClean="0"/>
              <a:t> : 19 avril 2026</a:t>
            </a:r>
          </a:p>
          <a:p>
            <a:pPr>
              <a:buFontTx/>
              <a:buChar char="-"/>
            </a:pPr>
            <a:r>
              <a:rPr lang="fr-FR" dirty="0" smtClean="0"/>
              <a:t>Tournoi Pierre </a:t>
            </a:r>
            <a:r>
              <a:rPr lang="fr-FR" dirty="0" err="1" smtClean="0"/>
              <a:t>Astié</a:t>
            </a:r>
            <a:r>
              <a:rPr lang="fr-FR" dirty="0" smtClean="0"/>
              <a:t> et Crampons d’Or : 11 04 2026</a:t>
            </a:r>
          </a:p>
          <a:p>
            <a:pPr>
              <a:buFontTx/>
              <a:buChar char="-"/>
            </a:pPr>
            <a:r>
              <a:rPr lang="fr-FR" dirty="0" smtClean="0"/>
              <a:t>Sélections départementales M16 M19 : J1 : 06/12, J2 : 20/12, J3 : 21/02, ½ Finale : 28/02 et Finale 07/03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1610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1715</TotalTime>
  <Words>493</Words>
  <Application>Microsoft Office PowerPoint</Application>
  <PresentationFormat>Grand écran</PresentationFormat>
  <Paragraphs>104</Paragraphs>
  <Slides>15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Wingdings</vt:lpstr>
      <vt:lpstr>Thème Office</vt:lpstr>
      <vt:lpstr>Présentation</vt:lpstr>
      <vt:lpstr>Présentation PowerPoint</vt:lpstr>
      <vt:lpstr>ORDRE DU JOUR</vt:lpstr>
      <vt:lpstr>COMPTE RENDU ACTIVITES</vt:lpstr>
      <vt:lpstr>Présentation PowerPoint</vt:lpstr>
      <vt:lpstr>ORGANISATION EQUIPE TECHNIQUE</vt:lpstr>
      <vt:lpstr>SAISON SPORTIVE 2025/2026</vt:lpstr>
      <vt:lpstr>SAISON SPORTIVE 2025/2026</vt:lpstr>
      <vt:lpstr>ECOLES DE RUGBY</vt:lpstr>
      <vt:lpstr>CALENDRIER SPORTIF CD81</vt:lpstr>
      <vt:lpstr>EVENEMENTS CD 81</vt:lpstr>
      <vt:lpstr>Présentation PowerPoint</vt:lpstr>
      <vt:lpstr>INFORMATIONS</vt:lpstr>
      <vt:lpstr>LUTTE CONTRE LES ADDICTIONS</vt:lpstr>
      <vt:lpstr>INFORMATIONS FINANCIERES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Président Rugby81</dc:creator>
  <cp:lastModifiedBy>Président CD 81</cp:lastModifiedBy>
  <cp:revision>90</cp:revision>
  <cp:lastPrinted>2025-09-01T13:03:13Z</cp:lastPrinted>
  <dcterms:created xsi:type="dcterms:W3CDTF">2021-09-05T12:50:28Z</dcterms:created>
  <dcterms:modified xsi:type="dcterms:W3CDTF">2025-09-08T15:38:53Z</dcterms:modified>
</cp:coreProperties>
</file>